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</p:sldIdLst>
  <p:sldSz cx="8640763" cy="61214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4FF"/>
    <a:srgbClr val="B3DEFB"/>
    <a:srgbClr val="B3DEFF"/>
    <a:srgbClr val="D9EFFF"/>
    <a:srgbClr val="E2F3FE"/>
    <a:srgbClr val="D3ECFD"/>
    <a:srgbClr val="93D1FF"/>
    <a:srgbClr val="71C2FF"/>
    <a:srgbClr val="005A9E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64" y="-546"/>
      </p:cViewPr>
      <p:guideLst>
        <p:guide orient="horz" pos="1928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8058" y="1901606"/>
            <a:ext cx="7344648" cy="13121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6115" y="3468793"/>
            <a:ext cx="6048534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64553" y="245143"/>
            <a:ext cx="1944172" cy="5223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32038" y="245143"/>
            <a:ext cx="5688502" cy="5223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563" y="3933569"/>
            <a:ext cx="7344648" cy="12157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563" y="2594511"/>
            <a:ext cx="7344648" cy="1339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038" y="1428332"/>
            <a:ext cx="3816337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92389" y="1428332"/>
            <a:ext cx="3816337" cy="4039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38" y="1370230"/>
            <a:ext cx="3817838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2038" y="1941278"/>
            <a:ext cx="3817838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389392" y="1370230"/>
            <a:ext cx="3819338" cy="57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389392" y="1941278"/>
            <a:ext cx="3819338" cy="3526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42" y="243725"/>
            <a:ext cx="2842750" cy="1037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8298" y="243728"/>
            <a:ext cx="4830427" cy="52244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2042" y="1280963"/>
            <a:ext cx="2842750" cy="4187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3650" y="4284981"/>
            <a:ext cx="5184458" cy="5058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693650" y="546958"/>
            <a:ext cx="5184458" cy="3672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93650" y="4790847"/>
            <a:ext cx="5184458" cy="7184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32039" y="245142"/>
            <a:ext cx="7776687" cy="1020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39" y="1428332"/>
            <a:ext cx="7776687" cy="40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2038" y="5673634"/>
            <a:ext cx="2016178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0DAE-ADBE-436D-B8FC-45522598D755}" type="datetimeFigureOut">
              <a:rPr lang="pt-BR" smtClean="0"/>
              <a:pPr/>
              <a:t>19/01/2023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52262" y="5673634"/>
            <a:ext cx="2736241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192547" y="5673634"/>
            <a:ext cx="2016178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40C1-2E8E-4EE7-BA41-B664121194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ranchet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" y="6457"/>
            <a:ext cx="8639532" cy="61084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82913" y="560370"/>
            <a:ext cx="503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Regular" pitchFamily="50" charset="0"/>
              </a:rPr>
              <a:t>Título / TÍTULO</a:t>
            </a:r>
            <a:endParaRPr lang="pt-BR" sz="2000" b="1" dirty="0">
              <a:solidFill>
                <a:schemeClr val="bg1"/>
              </a:solidFill>
              <a:latin typeface="Antenna Regular" pitchFamily="50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1291" y="463233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Bold" pitchFamily="50" charset="0"/>
              </a:rPr>
              <a:t>DATA/MÊS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Bold" pitchFamily="50" charset="0"/>
              </a:rPr>
              <a:t> ANO</a:t>
            </a:r>
            <a:endParaRPr lang="pt-BR" sz="2000" b="1" dirty="0">
              <a:solidFill>
                <a:schemeClr val="bg1"/>
              </a:solidFill>
              <a:latin typeface="Antenna Bold" pitchFamily="50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48811" y="4560898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Regular" pitchFamily="50" charset="0"/>
              </a:rPr>
              <a:t>FONTE UTILIZADA: </a:t>
            </a:r>
            <a:r>
              <a:rPr lang="pt-BR" sz="2000" b="1" dirty="0" err="1" smtClean="0">
                <a:solidFill>
                  <a:schemeClr val="bg1"/>
                </a:solidFill>
                <a:latin typeface="Antenna Regular" pitchFamily="50" charset="0"/>
              </a:rPr>
              <a:t>Antenna</a:t>
            </a:r>
            <a:endParaRPr lang="pt-BR" sz="2000" b="1" dirty="0" smtClean="0">
              <a:solidFill>
                <a:schemeClr val="bg1"/>
              </a:solidFill>
              <a:latin typeface="Antenna Regular" pitchFamily="50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Regular" pitchFamily="50" charset="0"/>
              </a:rPr>
              <a:t>REGULAR/ MEDIO </a:t>
            </a:r>
            <a:r>
              <a:rPr lang="pt-BR" sz="2000" b="1" smtClean="0">
                <a:solidFill>
                  <a:schemeClr val="bg1"/>
                </a:solidFill>
                <a:latin typeface="Antenna Regular" pitchFamily="50" charset="0"/>
              </a:rPr>
              <a:t>/BOLD</a:t>
            </a:r>
            <a:endParaRPr lang="pt-BR" sz="2000" b="1" dirty="0" smtClean="0">
              <a:solidFill>
                <a:schemeClr val="bg1"/>
              </a:solidFill>
              <a:latin typeface="Antenna 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ancheta 1 cópi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4"/>
            <a:ext cx="8640763" cy="61076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2729" y="1489064"/>
            <a:ext cx="77153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r>
              <a:rPr lang="pt-BR" sz="1400" dirty="0" smtClean="0">
                <a:solidFill>
                  <a:schemeClr val="bg1"/>
                </a:solidFill>
                <a:latin typeface="Antenna Regular" pitchFamily="50" charset="0"/>
              </a:rPr>
              <a:t>Texto____________________________________________________________________________03</a:t>
            </a:r>
          </a:p>
          <a:p>
            <a:pPr>
              <a:lnSpc>
                <a:spcPts val="2200"/>
              </a:lnSpc>
            </a:pPr>
            <a:endParaRPr lang="pt-BR" sz="1400" dirty="0" smtClean="0">
              <a:solidFill>
                <a:schemeClr val="bg1"/>
              </a:solidFill>
              <a:latin typeface="Antenna Regula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ancheta 1 cópia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"/>
            <a:ext cx="8640762" cy="610935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9853" y="1703378"/>
            <a:ext cx="800105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Antenna Regular" pitchFamily="50" charset="0"/>
              </a:rPr>
              <a:t>TEXTO, texto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00101" y="27461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ntenna Bold" pitchFamily="50" charset="0"/>
              </a:rPr>
              <a:t>Título / TÍTULO</a:t>
            </a:r>
            <a:endParaRPr lang="pt-BR" sz="2400" dirty="0">
              <a:solidFill>
                <a:schemeClr val="bg1"/>
              </a:solidFill>
              <a:latin typeface="Antenna Bol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ancheta 1 cópia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199"/>
            <a:ext cx="8640759" cy="611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45</Words>
  <Application>Microsoft Office PowerPoint</Application>
  <PresentationFormat>Personalizar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vsouza</cp:lastModifiedBy>
  <cp:revision>169</cp:revision>
  <dcterms:created xsi:type="dcterms:W3CDTF">2021-01-18T18:03:34Z</dcterms:created>
  <dcterms:modified xsi:type="dcterms:W3CDTF">2023-01-19T12:41:06Z</dcterms:modified>
</cp:coreProperties>
</file>