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58" r:id="rId3"/>
    <p:sldId id="257" r:id="rId4"/>
    <p:sldId id="259" r:id="rId5"/>
    <p:sldId id="265" r:id="rId6"/>
  </p:sldIdLst>
  <p:sldSz cx="6840538" cy="9685338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5E8FF"/>
    <a:srgbClr val="B9D9FF"/>
    <a:srgbClr val="0057C0"/>
    <a:srgbClr val="0050A8"/>
    <a:srgbClr val="0040A8"/>
    <a:srgbClr val="1800A8"/>
    <a:srgbClr val="1100F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90" d="100"/>
          <a:sy n="90" d="100"/>
        </p:scale>
        <p:origin x="-2118" y="774"/>
      </p:cViewPr>
      <p:guideLst>
        <p:guide orient="horz" pos="3051"/>
        <p:guide pos="215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13045" y="3008737"/>
            <a:ext cx="5814457" cy="2076070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26085" y="5488361"/>
            <a:ext cx="4788377" cy="24751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BD57A-1F57-4392-A51D-8EE49EDAB043}" type="datetimeFigureOut">
              <a:rPr lang="pt-BR" smtClean="0"/>
              <a:pPr/>
              <a:t>09/04/2021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82999-EA9D-4521-932A-9E21A6F1CC1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BD57A-1F57-4392-A51D-8EE49EDAB043}" type="datetimeFigureOut">
              <a:rPr lang="pt-BR" smtClean="0"/>
              <a:pPr/>
              <a:t>09/04/2021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82999-EA9D-4521-932A-9E21A6F1CC1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3719546" y="517899"/>
            <a:ext cx="1154341" cy="11017072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256522" y="517899"/>
            <a:ext cx="3349014" cy="11017072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BD57A-1F57-4392-A51D-8EE49EDAB043}" type="datetimeFigureOut">
              <a:rPr lang="pt-BR" smtClean="0"/>
              <a:pPr/>
              <a:t>09/04/2021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82999-EA9D-4521-932A-9E21A6F1CC1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BD57A-1F57-4392-A51D-8EE49EDAB043}" type="datetimeFigureOut">
              <a:rPr lang="pt-BR" smtClean="0"/>
              <a:pPr/>
              <a:t>09/04/2021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82999-EA9D-4521-932A-9E21A6F1CC1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0358" y="6223726"/>
            <a:ext cx="5814457" cy="192361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40358" y="4105061"/>
            <a:ext cx="5814457" cy="211866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BD57A-1F57-4392-A51D-8EE49EDAB043}" type="datetimeFigureOut">
              <a:rPr lang="pt-BR" smtClean="0"/>
              <a:pPr/>
              <a:t>09/04/2021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82999-EA9D-4521-932A-9E21A6F1CC1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256526" y="3013218"/>
            <a:ext cx="2251677" cy="852175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2622208" y="3013218"/>
            <a:ext cx="2251677" cy="852175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BD57A-1F57-4392-A51D-8EE49EDAB043}" type="datetimeFigureOut">
              <a:rPr lang="pt-BR" smtClean="0"/>
              <a:pPr/>
              <a:t>09/04/2021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82999-EA9D-4521-932A-9E21A6F1CC1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027" y="387863"/>
            <a:ext cx="6156484" cy="1614223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42027" y="2167993"/>
            <a:ext cx="3022426" cy="9035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42027" y="3071508"/>
            <a:ext cx="3022426" cy="5580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3474904" y="2167993"/>
            <a:ext cx="3023613" cy="9035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3474904" y="3071508"/>
            <a:ext cx="3023613" cy="5580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BD57A-1F57-4392-A51D-8EE49EDAB043}" type="datetimeFigureOut">
              <a:rPr lang="pt-BR" smtClean="0"/>
              <a:pPr/>
              <a:t>09/04/2021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82999-EA9D-4521-932A-9E21A6F1CC1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BD57A-1F57-4392-A51D-8EE49EDAB043}" type="datetimeFigureOut">
              <a:rPr lang="pt-BR" smtClean="0"/>
              <a:pPr/>
              <a:t>09/04/2021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82999-EA9D-4521-932A-9E21A6F1CC1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BD57A-1F57-4392-A51D-8EE49EDAB043}" type="datetimeFigureOut">
              <a:rPr lang="pt-BR" smtClean="0"/>
              <a:pPr/>
              <a:t>09/04/2021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82999-EA9D-4521-932A-9E21A6F1CC1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028" y="385622"/>
            <a:ext cx="2250490" cy="164112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674465" y="385623"/>
            <a:ext cx="3824051" cy="826616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42028" y="2026747"/>
            <a:ext cx="2250490" cy="662504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BD57A-1F57-4392-A51D-8EE49EDAB043}" type="datetimeFigureOut">
              <a:rPr lang="pt-BR" smtClean="0"/>
              <a:pPr/>
              <a:t>09/04/2021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82999-EA9D-4521-932A-9E21A6F1CC1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40797" y="6779737"/>
            <a:ext cx="4104323" cy="8003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340797" y="865403"/>
            <a:ext cx="4104323" cy="581120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340797" y="7580125"/>
            <a:ext cx="4104323" cy="113668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BD57A-1F57-4392-A51D-8EE49EDAB043}" type="datetimeFigureOut">
              <a:rPr lang="pt-BR" smtClean="0"/>
              <a:pPr/>
              <a:t>09/04/2021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82999-EA9D-4521-932A-9E21A6F1CC1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42027" y="387863"/>
            <a:ext cx="6156484" cy="16142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42027" y="2259914"/>
            <a:ext cx="6156484" cy="63918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342027" y="8976875"/>
            <a:ext cx="1596126" cy="51565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BBD57A-1F57-4392-A51D-8EE49EDAB043}" type="datetimeFigureOut">
              <a:rPr lang="pt-BR" smtClean="0"/>
              <a:pPr/>
              <a:t>09/04/2021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2337184" y="8976875"/>
            <a:ext cx="2166170" cy="51565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4902385" y="8976875"/>
            <a:ext cx="1596126" cy="51565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082999-EA9D-4521-932A-9E21A6F1CC1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 descr="CAP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3836"/>
            <a:ext cx="6840538" cy="9677665"/>
          </a:xfrm>
          <a:prstGeom prst="rect">
            <a:avLst/>
          </a:prstGeom>
        </p:spPr>
      </p:pic>
      <p:sp>
        <p:nvSpPr>
          <p:cNvPr id="9" name="CaixaDeTexto 8"/>
          <p:cNvSpPr txBox="1"/>
          <p:nvPr/>
        </p:nvSpPr>
        <p:spPr>
          <a:xfrm>
            <a:off x="3491707" y="511210"/>
            <a:ext cx="30718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>
                <a:solidFill>
                  <a:schemeClr val="bg1"/>
                </a:solidFill>
                <a:latin typeface="Arial Black" pitchFamily="34" charset="0"/>
              </a:rPr>
              <a:t>TÍTULO PRINCIPAL </a:t>
            </a:r>
            <a:endParaRPr lang="pt-BR" sz="2400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3420269" y="5655734"/>
            <a:ext cx="31432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err="1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Lorem</a:t>
            </a:r>
            <a:r>
              <a:rPr lang="pt-BR" sz="2000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pt-BR" sz="2000" dirty="0" err="1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ipsum</a:t>
            </a:r>
            <a:r>
              <a:rPr lang="pt-BR" sz="2000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pt-BR" sz="2000" dirty="0" err="1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dolor</a:t>
            </a:r>
            <a:r>
              <a:rPr lang="pt-BR" sz="2000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pt-BR" sz="2000" dirty="0" err="1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sit</a:t>
            </a:r>
            <a:r>
              <a:rPr lang="pt-BR" sz="2000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pt-BR" sz="2000" dirty="0" err="1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amet</a:t>
            </a:r>
            <a:r>
              <a:rPr lang="pt-BR" sz="2000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pt-BR" sz="2000" dirty="0" err="1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consectetuer</a:t>
            </a:r>
            <a:r>
              <a:rPr lang="pt-BR" sz="2000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pt-BR" sz="2000" dirty="0" err="1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adipiscing</a:t>
            </a:r>
            <a:endParaRPr lang="pt-BR" sz="2000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562749" y="6842933"/>
            <a:ext cx="26432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  <a:t>Outubro, 2020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SUMARI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79"/>
            <a:ext cx="6840538" cy="9677665"/>
          </a:xfrm>
          <a:prstGeom prst="rect">
            <a:avLst/>
          </a:prstGeom>
        </p:spPr>
      </p:pic>
      <p:sp>
        <p:nvSpPr>
          <p:cNvPr id="4" name="CaixaDeTexto 3"/>
          <p:cNvSpPr txBox="1"/>
          <p:nvPr/>
        </p:nvSpPr>
        <p:spPr>
          <a:xfrm>
            <a:off x="348435" y="1699397"/>
            <a:ext cx="621510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pt-BR" sz="1400" dirty="0" err="1" smtClean="0"/>
              <a:t>Lorem</a:t>
            </a:r>
            <a:r>
              <a:rPr lang="pt-BR" sz="1400" dirty="0" smtClean="0"/>
              <a:t> ipsum</a:t>
            </a:r>
            <a:r>
              <a:rPr lang="pt-BR" sz="1400" dirty="0" smtClean="0">
                <a:solidFill>
                  <a:schemeClr val="bg1">
                    <a:lumMod val="50000"/>
                  </a:schemeClr>
                </a:solidFill>
              </a:rPr>
              <a:t>________________________________________________________</a:t>
            </a:r>
            <a:r>
              <a:rPr lang="pt-BR" sz="1400" dirty="0" smtClean="0"/>
              <a:t>3</a:t>
            </a:r>
          </a:p>
          <a:p>
            <a:pPr>
              <a:spcBef>
                <a:spcPts val="600"/>
              </a:spcBef>
            </a:pPr>
            <a:r>
              <a:rPr lang="pt-BR" sz="1400" dirty="0" err="1" smtClean="0"/>
              <a:t>Dolor</a:t>
            </a:r>
            <a:r>
              <a:rPr lang="pt-BR" sz="1400" dirty="0" smtClean="0"/>
              <a:t> </a:t>
            </a:r>
            <a:r>
              <a:rPr lang="pt-BR" sz="1400" dirty="0" err="1" smtClean="0"/>
              <a:t>sit</a:t>
            </a:r>
            <a:r>
              <a:rPr lang="pt-BR" sz="1400" dirty="0" smtClean="0"/>
              <a:t> amet</a:t>
            </a:r>
            <a:r>
              <a:rPr lang="pt-BR" sz="1400" dirty="0" smtClean="0">
                <a:solidFill>
                  <a:schemeClr val="bg1">
                    <a:lumMod val="50000"/>
                  </a:schemeClr>
                </a:solidFill>
              </a:rPr>
              <a:t>_______________________________________________________</a:t>
            </a:r>
            <a:r>
              <a:rPr lang="pt-BR" sz="1400" dirty="0" smtClean="0"/>
              <a:t>4</a:t>
            </a:r>
          </a:p>
          <a:p>
            <a:pPr>
              <a:spcBef>
                <a:spcPts val="600"/>
              </a:spcBef>
            </a:pPr>
            <a:r>
              <a:rPr lang="pt-BR" sz="1400" dirty="0" err="1" smtClean="0"/>
              <a:t>Consectetuer</a:t>
            </a:r>
            <a:r>
              <a:rPr lang="pt-BR" sz="1400" dirty="0" smtClean="0"/>
              <a:t> </a:t>
            </a:r>
            <a:r>
              <a:rPr lang="pt-BR" sz="1400" dirty="0" err="1" smtClean="0"/>
              <a:t>adipiscing</a:t>
            </a:r>
            <a:r>
              <a:rPr lang="pt-BR" sz="1400" dirty="0" smtClean="0"/>
              <a:t> </a:t>
            </a:r>
            <a:r>
              <a:rPr lang="pt-BR" sz="1400" dirty="0" smtClean="0">
                <a:solidFill>
                  <a:schemeClr val="bg1">
                    <a:lumMod val="50000"/>
                  </a:schemeClr>
                </a:solidFill>
              </a:rPr>
              <a:t>______________________________________________ </a:t>
            </a:r>
            <a:r>
              <a:rPr lang="pt-BR" sz="1400" dirty="0" smtClean="0"/>
              <a:t>5</a:t>
            </a:r>
          </a:p>
          <a:p>
            <a:pPr>
              <a:spcBef>
                <a:spcPts val="600"/>
              </a:spcBef>
            </a:pPr>
            <a:r>
              <a:rPr lang="pt-BR" sz="1400" dirty="0" err="1" smtClean="0"/>
              <a:t>Lorem</a:t>
            </a:r>
            <a:r>
              <a:rPr lang="pt-BR" sz="1400" dirty="0" smtClean="0"/>
              <a:t> </a:t>
            </a:r>
            <a:r>
              <a:rPr lang="pt-BR" sz="1400" dirty="0" err="1" smtClean="0"/>
              <a:t>ipsum</a:t>
            </a:r>
            <a:r>
              <a:rPr lang="pt-BR" sz="1400" dirty="0" smtClean="0"/>
              <a:t> ___</a:t>
            </a:r>
            <a:r>
              <a:rPr lang="pt-BR" sz="1400" dirty="0" smtClean="0">
                <a:solidFill>
                  <a:schemeClr val="bg1">
                    <a:lumMod val="50000"/>
                  </a:schemeClr>
                </a:solidFill>
              </a:rPr>
              <a:t>____________________________________________________ </a:t>
            </a:r>
            <a:r>
              <a:rPr lang="pt-BR" sz="1400" dirty="0" smtClean="0"/>
              <a:t>6</a:t>
            </a:r>
          </a:p>
          <a:p>
            <a:pPr>
              <a:spcBef>
                <a:spcPts val="600"/>
              </a:spcBef>
            </a:pPr>
            <a:r>
              <a:rPr lang="pt-BR" sz="1400" dirty="0" err="1" smtClean="0"/>
              <a:t>Lorem</a:t>
            </a:r>
            <a:r>
              <a:rPr lang="pt-BR" sz="1400" dirty="0" smtClean="0"/>
              <a:t> ipsum</a:t>
            </a:r>
            <a:r>
              <a:rPr lang="pt-BR" sz="1400" dirty="0" smtClean="0">
                <a:solidFill>
                  <a:schemeClr val="bg1">
                    <a:lumMod val="50000"/>
                  </a:schemeClr>
                </a:solidFill>
              </a:rPr>
              <a:t>________________________________________________________</a:t>
            </a:r>
            <a:r>
              <a:rPr lang="pt-BR" sz="1400" dirty="0" smtClean="0"/>
              <a:t>7</a:t>
            </a:r>
          </a:p>
          <a:p>
            <a:pPr>
              <a:spcBef>
                <a:spcPts val="600"/>
              </a:spcBef>
            </a:pPr>
            <a:r>
              <a:rPr lang="pt-BR" sz="1400" dirty="0" err="1" smtClean="0"/>
              <a:t>Dolor</a:t>
            </a:r>
            <a:r>
              <a:rPr lang="pt-BR" sz="1400" dirty="0" smtClean="0"/>
              <a:t> </a:t>
            </a:r>
            <a:r>
              <a:rPr lang="pt-BR" sz="1400" dirty="0" err="1" smtClean="0"/>
              <a:t>sit</a:t>
            </a:r>
            <a:r>
              <a:rPr lang="pt-BR" sz="1400" dirty="0" smtClean="0"/>
              <a:t> amet</a:t>
            </a:r>
            <a:r>
              <a:rPr lang="pt-BR" sz="1400" dirty="0" smtClean="0">
                <a:solidFill>
                  <a:schemeClr val="bg1">
                    <a:lumMod val="50000"/>
                  </a:schemeClr>
                </a:solidFill>
              </a:rPr>
              <a:t>_______________________________________________________</a:t>
            </a:r>
            <a:r>
              <a:rPr lang="pt-BR" sz="1400" dirty="0" smtClean="0"/>
              <a:t>8</a:t>
            </a:r>
          </a:p>
          <a:p>
            <a:pPr>
              <a:spcBef>
                <a:spcPts val="600"/>
              </a:spcBef>
            </a:pPr>
            <a:r>
              <a:rPr lang="pt-BR" sz="1400" dirty="0" err="1" smtClean="0"/>
              <a:t>Consectetuer</a:t>
            </a:r>
            <a:r>
              <a:rPr lang="pt-BR" sz="1400" dirty="0" smtClean="0"/>
              <a:t> </a:t>
            </a:r>
            <a:r>
              <a:rPr lang="pt-BR" sz="1400" dirty="0" err="1" smtClean="0"/>
              <a:t>adipiscing</a:t>
            </a:r>
            <a:r>
              <a:rPr lang="pt-BR" sz="1400" dirty="0" smtClean="0"/>
              <a:t> </a:t>
            </a:r>
            <a:r>
              <a:rPr lang="pt-BR" sz="1400" dirty="0" smtClean="0">
                <a:solidFill>
                  <a:schemeClr val="bg1">
                    <a:lumMod val="50000"/>
                  </a:schemeClr>
                </a:solidFill>
              </a:rPr>
              <a:t>______________________________________________ </a:t>
            </a:r>
            <a:r>
              <a:rPr lang="pt-BR" sz="1400" dirty="0" smtClean="0"/>
              <a:t>9</a:t>
            </a:r>
          </a:p>
          <a:p>
            <a:pPr>
              <a:spcBef>
                <a:spcPts val="600"/>
              </a:spcBef>
            </a:pPr>
            <a:r>
              <a:rPr lang="pt-BR" sz="1400" dirty="0" err="1" smtClean="0"/>
              <a:t>Lorem</a:t>
            </a:r>
            <a:r>
              <a:rPr lang="pt-BR" sz="1400" dirty="0" smtClean="0"/>
              <a:t> </a:t>
            </a:r>
            <a:r>
              <a:rPr lang="pt-BR" sz="1400" dirty="0" err="1" smtClean="0"/>
              <a:t>ipsum</a:t>
            </a:r>
            <a:r>
              <a:rPr lang="pt-BR" sz="1400" dirty="0" smtClean="0"/>
              <a:t> ___</a:t>
            </a:r>
            <a:r>
              <a:rPr lang="pt-BR" sz="1400" dirty="0" smtClean="0">
                <a:solidFill>
                  <a:schemeClr val="bg1">
                    <a:lumMod val="50000"/>
                  </a:schemeClr>
                </a:solidFill>
              </a:rPr>
              <a:t>___________________________________________________</a:t>
            </a:r>
            <a:r>
              <a:rPr lang="pt-BR" sz="1400" dirty="0" smtClean="0"/>
              <a:t>10</a:t>
            </a:r>
          </a:p>
          <a:p>
            <a:pPr>
              <a:spcBef>
                <a:spcPts val="600"/>
              </a:spcBef>
            </a:pPr>
            <a:r>
              <a:rPr lang="pt-BR" sz="1400" dirty="0" err="1" smtClean="0"/>
              <a:t>Lorem</a:t>
            </a:r>
            <a:r>
              <a:rPr lang="pt-BR" sz="1400" dirty="0" smtClean="0"/>
              <a:t> ipsum</a:t>
            </a:r>
            <a:r>
              <a:rPr lang="pt-BR" sz="1400" dirty="0" smtClean="0">
                <a:solidFill>
                  <a:schemeClr val="bg1">
                    <a:lumMod val="50000"/>
                  </a:schemeClr>
                </a:solidFill>
              </a:rPr>
              <a:t>_______________________________________________________</a:t>
            </a:r>
            <a:r>
              <a:rPr lang="pt-BR" sz="1400" dirty="0" smtClean="0"/>
              <a:t>11</a:t>
            </a:r>
          </a:p>
          <a:p>
            <a:pPr>
              <a:spcBef>
                <a:spcPts val="600"/>
              </a:spcBef>
            </a:pPr>
            <a:r>
              <a:rPr lang="pt-BR" sz="1400" dirty="0" err="1" smtClean="0"/>
              <a:t>Dolor</a:t>
            </a:r>
            <a:r>
              <a:rPr lang="pt-BR" sz="1400" dirty="0" smtClean="0"/>
              <a:t> </a:t>
            </a:r>
            <a:r>
              <a:rPr lang="pt-BR" sz="1400" dirty="0" err="1" smtClean="0"/>
              <a:t>sit</a:t>
            </a:r>
            <a:r>
              <a:rPr lang="pt-BR" sz="1400" dirty="0" smtClean="0"/>
              <a:t> amet</a:t>
            </a:r>
            <a:r>
              <a:rPr lang="pt-BR" sz="1400" dirty="0" smtClean="0">
                <a:solidFill>
                  <a:schemeClr val="bg1">
                    <a:lumMod val="50000"/>
                  </a:schemeClr>
                </a:solidFill>
              </a:rPr>
              <a:t>______________________________________________________</a:t>
            </a:r>
            <a:r>
              <a:rPr lang="pt-BR" sz="1400" dirty="0" smtClean="0"/>
              <a:t>12</a:t>
            </a:r>
          </a:p>
          <a:p>
            <a:pPr>
              <a:spcBef>
                <a:spcPts val="600"/>
              </a:spcBef>
            </a:pPr>
            <a:r>
              <a:rPr lang="pt-BR" sz="1400" dirty="0" err="1" smtClean="0"/>
              <a:t>Consectetuer</a:t>
            </a:r>
            <a:r>
              <a:rPr lang="pt-BR" sz="1400" dirty="0" smtClean="0"/>
              <a:t> </a:t>
            </a:r>
            <a:r>
              <a:rPr lang="pt-BR" sz="1400" dirty="0" err="1" smtClean="0"/>
              <a:t>adipiscing</a:t>
            </a:r>
            <a:r>
              <a:rPr lang="pt-BR" sz="1400" dirty="0" smtClean="0"/>
              <a:t> </a:t>
            </a:r>
            <a:r>
              <a:rPr lang="pt-BR" sz="1400" dirty="0" smtClean="0">
                <a:solidFill>
                  <a:schemeClr val="bg1">
                    <a:lumMod val="50000"/>
                  </a:schemeClr>
                </a:solidFill>
              </a:rPr>
              <a:t>____________________________________________ _</a:t>
            </a:r>
            <a:r>
              <a:rPr lang="pt-BR" sz="1400" dirty="0" smtClean="0"/>
              <a:t>13</a:t>
            </a:r>
          </a:p>
          <a:p>
            <a:pPr>
              <a:spcBef>
                <a:spcPts val="600"/>
              </a:spcBef>
            </a:pPr>
            <a:r>
              <a:rPr lang="pt-BR" sz="1400" dirty="0" err="1" smtClean="0"/>
              <a:t>Lorem</a:t>
            </a:r>
            <a:r>
              <a:rPr lang="pt-BR" sz="1400" dirty="0" smtClean="0"/>
              <a:t> </a:t>
            </a:r>
            <a:r>
              <a:rPr lang="pt-BR" sz="1400" dirty="0" err="1" smtClean="0"/>
              <a:t>ipsum</a:t>
            </a:r>
            <a:r>
              <a:rPr lang="pt-BR" sz="1400" dirty="0" smtClean="0"/>
              <a:t> ___</a:t>
            </a:r>
            <a:r>
              <a:rPr lang="pt-BR" sz="1400" dirty="0" smtClean="0">
                <a:solidFill>
                  <a:schemeClr val="bg1">
                    <a:lumMod val="50000"/>
                  </a:schemeClr>
                </a:solidFill>
              </a:rPr>
              <a:t>___________________________________________________</a:t>
            </a:r>
            <a:r>
              <a:rPr lang="pt-BR" sz="1400" dirty="0" smtClean="0"/>
              <a:t>14</a:t>
            </a:r>
          </a:p>
          <a:p>
            <a:pPr>
              <a:spcBef>
                <a:spcPts val="600"/>
              </a:spcBef>
            </a:pPr>
            <a:r>
              <a:rPr lang="pt-BR" sz="1400" dirty="0" err="1" smtClean="0"/>
              <a:t>Lorem</a:t>
            </a:r>
            <a:r>
              <a:rPr lang="pt-BR" sz="1400" dirty="0" smtClean="0"/>
              <a:t> ipsum</a:t>
            </a:r>
            <a:r>
              <a:rPr lang="pt-BR" sz="1400" dirty="0" smtClean="0">
                <a:solidFill>
                  <a:schemeClr val="bg1">
                    <a:lumMod val="50000"/>
                  </a:schemeClr>
                </a:solidFill>
              </a:rPr>
              <a:t>_______________________________________________________</a:t>
            </a:r>
            <a:r>
              <a:rPr lang="pt-BR" sz="1400" dirty="0" smtClean="0"/>
              <a:t>15</a:t>
            </a:r>
          </a:p>
          <a:p>
            <a:pPr>
              <a:spcBef>
                <a:spcPts val="600"/>
              </a:spcBef>
            </a:pPr>
            <a:r>
              <a:rPr lang="pt-BR" sz="1400" dirty="0" err="1" smtClean="0"/>
              <a:t>Dolor</a:t>
            </a:r>
            <a:r>
              <a:rPr lang="pt-BR" sz="1400" dirty="0" smtClean="0"/>
              <a:t> </a:t>
            </a:r>
            <a:r>
              <a:rPr lang="pt-BR" sz="1400" dirty="0" err="1" smtClean="0"/>
              <a:t>sit</a:t>
            </a:r>
            <a:r>
              <a:rPr lang="pt-BR" sz="1400" dirty="0" smtClean="0"/>
              <a:t> </a:t>
            </a:r>
            <a:r>
              <a:rPr lang="pt-BR" sz="1400" dirty="0" err="1" smtClean="0"/>
              <a:t>amet</a:t>
            </a:r>
            <a:r>
              <a:rPr lang="pt-BR" sz="1400" dirty="0" smtClean="0"/>
              <a:t> </a:t>
            </a:r>
            <a:r>
              <a:rPr lang="pt-BR" sz="1400" dirty="0" smtClean="0">
                <a:solidFill>
                  <a:schemeClr val="bg1">
                    <a:lumMod val="50000"/>
                  </a:schemeClr>
                </a:solidFill>
              </a:rPr>
              <a:t>_____________________________________________________</a:t>
            </a:r>
            <a:r>
              <a:rPr lang="pt-BR" sz="1400" dirty="0" smtClean="0"/>
              <a:t> 16</a:t>
            </a:r>
          </a:p>
          <a:p>
            <a:pPr>
              <a:spcBef>
                <a:spcPts val="600"/>
              </a:spcBef>
            </a:pPr>
            <a:r>
              <a:rPr lang="pt-BR" sz="1400" dirty="0" err="1" smtClean="0"/>
              <a:t>Consectetuer</a:t>
            </a:r>
            <a:r>
              <a:rPr lang="pt-BR" sz="1400" dirty="0" smtClean="0"/>
              <a:t> </a:t>
            </a:r>
            <a:r>
              <a:rPr lang="pt-BR" sz="1400" dirty="0" err="1" smtClean="0"/>
              <a:t>adipiscing</a:t>
            </a:r>
            <a:r>
              <a:rPr lang="pt-BR" sz="1400" dirty="0" smtClean="0"/>
              <a:t> </a:t>
            </a:r>
            <a:r>
              <a:rPr lang="pt-BR" sz="1400" dirty="0" smtClean="0">
                <a:solidFill>
                  <a:schemeClr val="bg1">
                    <a:lumMod val="50000"/>
                  </a:schemeClr>
                </a:solidFill>
              </a:rPr>
              <a:t>_____________________________________________</a:t>
            </a:r>
            <a:r>
              <a:rPr lang="pt-BR" sz="1400" dirty="0" smtClean="0"/>
              <a:t>17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2277261" y="594790"/>
            <a:ext cx="3000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>
                <a:solidFill>
                  <a:schemeClr val="bg1"/>
                </a:solidFill>
                <a:latin typeface="Arial Black" pitchFamily="34" charset="0"/>
              </a:rPr>
              <a:t>Sumário</a:t>
            </a:r>
            <a:endParaRPr lang="pt-BR" sz="2400" b="1" dirty="0">
              <a:solidFill>
                <a:schemeClr val="bg1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introduca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79"/>
            <a:ext cx="6840538" cy="9677665"/>
          </a:xfrm>
          <a:prstGeom prst="rect">
            <a:avLst/>
          </a:prstGeom>
        </p:spPr>
      </p:pic>
      <p:sp>
        <p:nvSpPr>
          <p:cNvPr id="4" name="CaixaDeTexto 3"/>
          <p:cNvSpPr txBox="1"/>
          <p:nvPr/>
        </p:nvSpPr>
        <p:spPr>
          <a:xfrm>
            <a:off x="2642301" y="1013535"/>
            <a:ext cx="363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 smtClean="0">
                <a:latin typeface="+mj-lt"/>
              </a:rPr>
              <a:t>Introdução </a:t>
            </a:r>
            <a:r>
              <a:rPr lang="pt-BR" sz="2000" b="1" dirty="0" smtClean="0">
                <a:solidFill>
                  <a:srgbClr val="FF0000"/>
                </a:solidFill>
                <a:latin typeface="+mj-lt"/>
              </a:rPr>
              <a:t>PÁGINA SUGERIDA</a:t>
            </a:r>
            <a:endParaRPr lang="pt-BR" sz="20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2491575" y="1699397"/>
            <a:ext cx="4071966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dirty="0" smtClean="0">
                <a:latin typeface="+mj-lt"/>
                <a:cs typeface="Arial" pitchFamily="34" charset="0"/>
              </a:rPr>
              <a:t>	</a:t>
            </a:r>
            <a:r>
              <a:rPr lang="pt-BR" sz="1200" dirty="0" smtClean="0"/>
              <a:t> </a:t>
            </a:r>
            <a:r>
              <a:rPr lang="pt-BR" sz="1200" dirty="0" err="1" smtClean="0"/>
              <a:t>Lorem</a:t>
            </a:r>
            <a:r>
              <a:rPr lang="pt-BR" sz="1200" dirty="0" smtClean="0"/>
              <a:t> </a:t>
            </a:r>
            <a:r>
              <a:rPr lang="pt-BR" sz="1200" dirty="0" err="1" smtClean="0"/>
              <a:t>ipsum</a:t>
            </a:r>
            <a:r>
              <a:rPr lang="pt-BR" sz="1200" dirty="0" smtClean="0"/>
              <a:t> </a:t>
            </a:r>
            <a:r>
              <a:rPr lang="pt-BR" sz="1200" dirty="0" err="1" smtClean="0"/>
              <a:t>dolor</a:t>
            </a:r>
            <a:r>
              <a:rPr lang="pt-BR" sz="1200" dirty="0" smtClean="0"/>
              <a:t> </a:t>
            </a:r>
            <a:r>
              <a:rPr lang="pt-BR" sz="1200" dirty="0" err="1" smtClean="0"/>
              <a:t>sit</a:t>
            </a:r>
            <a:r>
              <a:rPr lang="pt-BR" sz="1200" dirty="0" smtClean="0"/>
              <a:t> </a:t>
            </a:r>
            <a:r>
              <a:rPr lang="pt-BR" sz="1200" dirty="0" err="1" smtClean="0"/>
              <a:t>amet</a:t>
            </a:r>
            <a:r>
              <a:rPr lang="pt-BR" sz="1200" dirty="0" smtClean="0"/>
              <a:t>, </a:t>
            </a:r>
            <a:r>
              <a:rPr lang="pt-BR" sz="1200" dirty="0" err="1" smtClean="0"/>
              <a:t>consectetuer</a:t>
            </a:r>
            <a:r>
              <a:rPr lang="pt-BR" sz="1200" dirty="0" smtClean="0"/>
              <a:t> </a:t>
            </a:r>
            <a:r>
              <a:rPr lang="pt-BR" sz="1200" dirty="0" err="1" smtClean="0"/>
              <a:t>adipiscing</a:t>
            </a:r>
            <a:r>
              <a:rPr lang="pt-BR" sz="1200" dirty="0" smtClean="0"/>
              <a:t> </a:t>
            </a:r>
            <a:r>
              <a:rPr lang="pt-BR" sz="1200" dirty="0" err="1" smtClean="0"/>
              <a:t>elit</a:t>
            </a:r>
            <a:r>
              <a:rPr lang="pt-BR" sz="1200" dirty="0" smtClean="0"/>
              <a:t>, </a:t>
            </a:r>
            <a:r>
              <a:rPr lang="pt-BR" sz="1200" dirty="0" err="1" smtClean="0"/>
              <a:t>sed</a:t>
            </a:r>
            <a:r>
              <a:rPr lang="pt-BR" sz="1200" dirty="0" smtClean="0"/>
              <a:t> </a:t>
            </a:r>
            <a:r>
              <a:rPr lang="pt-BR" sz="1200" dirty="0" err="1" smtClean="0"/>
              <a:t>diam</a:t>
            </a:r>
            <a:r>
              <a:rPr lang="pt-BR" sz="1200" dirty="0" smtClean="0"/>
              <a:t> </a:t>
            </a:r>
            <a:r>
              <a:rPr lang="pt-BR" sz="1200" dirty="0" err="1" smtClean="0"/>
              <a:t>nonummy</a:t>
            </a:r>
            <a:r>
              <a:rPr lang="pt-BR" sz="1200" dirty="0" smtClean="0"/>
              <a:t> </a:t>
            </a:r>
            <a:r>
              <a:rPr lang="pt-BR" sz="1200" dirty="0" err="1" smtClean="0"/>
              <a:t>nibh</a:t>
            </a:r>
            <a:r>
              <a:rPr lang="pt-BR" sz="1200" dirty="0" smtClean="0"/>
              <a:t> </a:t>
            </a:r>
            <a:r>
              <a:rPr lang="pt-BR" sz="1200" dirty="0" err="1" smtClean="0"/>
              <a:t>euismod</a:t>
            </a:r>
            <a:r>
              <a:rPr lang="pt-BR" sz="1200" dirty="0" smtClean="0"/>
              <a:t> </a:t>
            </a:r>
            <a:r>
              <a:rPr lang="pt-BR" sz="1200" dirty="0" err="1" smtClean="0"/>
              <a:t>tincidunt</a:t>
            </a:r>
            <a:r>
              <a:rPr lang="pt-BR" sz="1200" dirty="0" smtClean="0"/>
              <a:t> ut </a:t>
            </a:r>
            <a:r>
              <a:rPr lang="pt-BR" sz="1200" dirty="0" err="1" smtClean="0"/>
              <a:t>laoreet</a:t>
            </a:r>
            <a:r>
              <a:rPr lang="pt-BR" sz="1200" dirty="0" smtClean="0"/>
              <a:t> </a:t>
            </a:r>
            <a:r>
              <a:rPr lang="pt-BR" sz="1200" dirty="0" err="1" smtClean="0"/>
              <a:t>dolore</a:t>
            </a:r>
            <a:r>
              <a:rPr lang="pt-BR" sz="1200" dirty="0" smtClean="0"/>
              <a:t> magna </a:t>
            </a:r>
            <a:r>
              <a:rPr lang="pt-BR" sz="1200" dirty="0" err="1" smtClean="0"/>
              <a:t>aliquam</a:t>
            </a:r>
            <a:r>
              <a:rPr lang="pt-BR" sz="1200" dirty="0" smtClean="0"/>
              <a:t> </a:t>
            </a:r>
            <a:r>
              <a:rPr lang="pt-BR" sz="1200" dirty="0" err="1" smtClean="0"/>
              <a:t>erat</a:t>
            </a:r>
            <a:r>
              <a:rPr lang="pt-BR" sz="1200" dirty="0" smtClean="0"/>
              <a:t> </a:t>
            </a:r>
            <a:r>
              <a:rPr lang="pt-BR" sz="1200" dirty="0" err="1" smtClean="0"/>
              <a:t>volutpat</a:t>
            </a:r>
            <a:r>
              <a:rPr lang="pt-BR" sz="1200" dirty="0" smtClean="0"/>
              <a:t>. Ut </a:t>
            </a:r>
            <a:r>
              <a:rPr lang="pt-BR" sz="1200" dirty="0" err="1" smtClean="0"/>
              <a:t>wisi</a:t>
            </a:r>
            <a:r>
              <a:rPr lang="pt-BR" sz="1200" dirty="0" smtClean="0"/>
              <a:t> </a:t>
            </a:r>
            <a:r>
              <a:rPr lang="pt-BR" sz="1200" dirty="0" err="1" smtClean="0"/>
              <a:t>enim</a:t>
            </a:r>
            <a:r>
              <a:rPr lang="pt-BR" sz="1200" dirty="0" smtClean="0"/>
              <a:t> ad </a:t>
            </a:r>
            <a:r>
              <a:rPr lang="pt-BR" sz="1200" dirty="0" err="1" smtClean="0"/>
              <a:t>minim</a:t>
            </a:r>
            <a:r>
              <a:rPr lang="pt-BR" sz="1200" dirty="0" smtClean="0"/>
              <a:t> </a:t>
            </a:r>
            <a:r>
              <a:rPr lang="pt-BR" sz="1200" dirty="0" err="1" smtClean="0"/>
              <a:t>veniam</a:t>
            </a:r>
            <a:r>
              <a:rPr lang="pt-BR" sz="1200" dirty="0" smtClean="0"/>
              <a:t>, quis </a:t>
            </a:r>
            <a:r>
              <a:rPr lang="pt-BR" sz="1200" dirty="0" err="1" smtClean="0"/>
              <a:t>nostrud</a:t>
            </a:r>
            <a:r>
              <a:rPr lang="pt-BR" sz="1200" dirty="0" smtClean="0"/>
              <a:t> exerci </a:t>
            </a:r>
            <a:r>
              <a:rPr lang="pt-BR" sz="1200" dirty="0" err="1" smtClean="0"/>
              <a:t>tation</a:t>
            </a:r>
            <a:r>
              <a:rPr lang="pt-BR" sz="1200" dirty="0" smtClean="0"/>
              <a:t> </a:t>
            </a:r>
            <a:r>
              <a:rPr lang="pt-BR" sz="1200" dirty="0" err="1" smtClean="0"/>
              <a:t>ullamcorper</a:t>
            </a:r>
            <a:r>
              <a:rPr lang="pt-BR" sz="1200" dirty="0" smtClean="0"/>
              <a:t> </a:t>
            </a:r>
            <a:r>
              <a:rPr lang="pt-BR" sz="1200" dirty="0" err="1" smtClean="0"/>
              <a:t>suscipit</a:t>
            </a:r>
            <a:r>
              <a:rPr lang="pt-BR" sz="1200" dirty="0" smtClean="0"/>
              <a:t> </a:t>
            </a:r>
            <a:r>
              <a:rPr lang="pt-BR" sz="1200" dirty="0" err="1" smtClean="0"/>
              <a:t>lobortis</a:t>
            </a:r>
            <a:r>
              <a:rPr lang="pt-BR" sz="1200" dirty="0" smtClean="0"/>
              <a:t> </a:t>
            </a:r>
            <a:r>
              <a:rPr lang="pt-BR" sz="1200" dirty="0" err="1" smtClean="0"/>
              <a:t>nisl</a:t>
            </a:r>
            <a:r>
              <a:rPr lang="pt-BR" sz="1200" dirty="0" smtClean="0"/>
              <a:t> ut </a:t>
            </a:r>
            <a:r>
              <a:rPr lang="pt-BR" sz="1200" dirty="0" err="1" smtClean="0"/>
              <a:t>aliquip</a:t>
            </a:r>
            <a:r>
              <a:rPr lang="pt-BR" sz="1200" dirty="0" smtClean="0"/>
              <a:t> ex </a:t>
            </a:r>
            <a:r>
              <a:rPr lang="pt-BR" sz="1200" dirty="0" err="1" smtClean="0"/>
              <a:t>ea</a:t>
            </a:r>
            <a:r>
              <a:rPr lang="pt-BR" sz="1200" dirty="0" smtClean="0"/>
              <a:t> </a:t>
            </a:r>
            <a:r>
              <a:rPr lang="pt-BR" sz="1200" dirty="0" err="1" smtClean="0"/>
              <a:t>commodo</a:t>
            </a:r>
            <a:r>
              <a:rPr lang="pt-BR" sz="1200" dirty="0" smtClean="0"/>
              <a:t> </a:t>
            </a:r>
            <a:r>
              <a:rPr lang="pt-BR" sz="1200" dirty="0" err="1" smtClean="0"/>
              <a:t>consequat</a:t>
            </a:r>
            <a:r>
              <a:rPr lang="pt-BR" sz="1200" dirty="0" smtClean="0"/>
              <a:t>. </a:t>
            </a:r>
            <a:r>
              <a:rPr lang="pt-BR" sz="1200" dirty="0" err="1" smtClean="0"/>
              <a:t>Duis</a:t>
            </a:r>
            <a:r>
              <a:rPr lang="pt-BR" sz="1200" dirty="0" smtClean="0"/>
              <a:t> </a:t>
            </a:r>
            <a:r>
              <a:rPr lang="pt-BR" sz="1200" dirty="0" err="1" smtClean="0"/>
              <a:t>autem</a:t>
            </a:r>
            <a:r>
              <a:rPr lang="pt-BR" sz="1200" dirty="0" smtClean="0"/>
              <a:t> </a:t>
            </a:r>
            <a:r>
              <a:rPr lang="pt-BR" sz="1200" dirty="0" err="1" smtClean="0"/>
              <a:t>vel</a:t>
            </a:r>
            <a:r>
              <a:rPr lang="pt-BR" sz="1200" dirty="0" smtClean="0"/>
              <a:t> </a:t>
            </a:r>
            <a:r>
              <a:rPr lang="pt-BR" sz="1200" dirty="0" err="1" smtClean="0"/>
              <a:t>eum</a:t>
            </a:r>
            <a:r>
              <a:rPr lang="pt-BR" sz="1200" dirty="0" smtClean="0"/>
              <a:t> </a:t>
            </a:r>
            <a:r>
              <a:rPr lang="pt-BR" sz="1200" dirty="0" err="1" smtClean="0"/>
              <a:t>iriure</a:t>
            </a:r>
            <a:r>
              <a:rPr lang="pt-BR" sz="1200" dirty="0" smtClean="0"/>
              <a:t> </a:t>
            </a:r>
            <a:r>
              <a:rPr lang="pt-BR" sz="1200" dirty="0" err="1" smtClean="0"/>
              <a:t>dolor</a:t>
            </a:r>
            <a:r>
              <a:rPr lang="pt-BR" sz="1200" dirty="0" smtClean="0"/>
              <a:t> in </a:t>
            </a:r>
            <a:r>
              <a:rPr lang="pt-BR" sz="1200" dirty="0" err="1" smtClean="0"/>
              <a:t>hendrerit</a:t>
            </a:r>
            <a:r>
              <a:rPr lang="pt-BR" sz="1200" dirty="0" smtClean="0"/>
              <a:t> in </a:t>
            </a:r>
            <a:r>
              <a:rPr lang="pt-BR" sz="1200" dirty="0" err="1" smtClean="0"/>
              <a:t>vulputate</a:t>
            </a:r>
            <a:r>
              <a:rPr lang="pt-BR" sz="1200" dirty="0" smtClean="0"/>
              <a:t> </a:t>
            </a:r>
            <a:r>
              <a:rPr lang="pt-BR" sz="1200" dirty="0" err="1" smtClean="0"/>
              <a:t>velit</a:t>
            </a:r>
            <a:r>
              <a:rPr lang="pt-BR" sz="1200" dirty="0" smtClean="0"/>
              <a:t> esse </a:t>
            </a:r>
            <a:r>
              <a:rPr lang="pt-BR" sz="1200" dirty="0" err="1" smtClean="0"/>
              <a:t>molestie</a:t>
            </a:r>
            <a:r>
              <a:rPr lang="pt-BR" sz="1200" dirty="0" smtClean="0"/>
              <a:t> </a:t>
            </a:r>
            <a:r>
              <a:rPr lang="pt-BR" sz="1200" dirty="0" err="1" smtClean="0"/>
              <a:t>consequat</a:t>
            </a:r>
            <a:r>
              <a:rPr lang="pt-BR" sz="1200" dirty="0" smtClean="0"/>
              <a:t>, </a:t>
            </a:r>
            <a:r>
              <a:rPr lang="pt-BR" sz="1200" dirty="0" err="1" smtClean="0"/>
              <a:t>vel</a:t>
            </a:r>
            <a:r>
              <a:rPr lang="pt-BR" sz="1200" dirty="0" smtClean="0"/>
              <a:t> </a:t>
            </a:r>
            <a:r>
              <a:rPr lang="pt-BR" sz="1200" dirty="0" err="1" smtClean="0"/>
              <a:t>illum</a:t>
            </a:r>
            <a:r>
              <a:rPr lang="pt-BR" sz="1200" dirty="0" smtClean="0"/>
              <a:t> </a:t>
            </a:r>
            <a:r>
              <a:rPr lang="pt-BR" sz="1200" dirty="0" err="1" smtClean="0"/>
              <a:t>dolore</a:t>
            </a:r>
            <a:r>
              <a:rPr lang="pt-BR" sz="1200" dirty="0" smtClean="0"/>
              <a:t> eu </a:t>
            </a:r>
            <a:r>
              <a:rPr lang="pt-BR" sz="1200" dirty="0" err="1" smtClean="0"/>
              <a:t>feugiat</a:t>
            </a:r>
            <a:r>
              <a:rPr lang="pt-BR" sz="1200" dirty="0" smtClean="0"/>
              <a:t> </a:t>
            </a:r>
            <a:r>
              <a:rPr lang="pt-BR" sz="1200" dirty="0" err="1" smtClean="0"/>
              <a:t>nulla</a:t>
            </a:r>
            <a:r>
              <a:rPr lang="pt-BR" sz="1200" dirty="0" smtClean="0"/>
              <a:t> </a:t>
            </a:r>
            <a:r>
              <a:rPr lang="pt-BR" sz="1200" dirty="0" err="1" smtClean="0"/>
              <a:t>facilisis</a:t>
            </a:r>
            <a:r>
              <a:rPr lang="pt-BR" sz="1200" dirty="0" smtClean="0"/>
              <a:t> </a:t>
            </a:r>
            <a:r>
              <a:rPr lang="pt-BR" sz="1200" dirty="0" err="1" smtClean="0"/>
              <a:t>at</a:t>
            </a:r>
            <a:r>
              <a:rPr lang="pt-BR" sz="1200" dirty="0" smtClean="0"/>
              <a:t> </a:t>
            </a:r>
            <a:r>
              <a:rPr lang="pt-BR" sz="1200" dirty="0" err="1" smtClean="0"/>
              <a:t>vero</a:t>
            </a:r>
            <a:r>
              <a:rPr lang="pt-BR" sz="1200" dirty="0" smtClean="0"/>
              <a:t> </a:t>
            </a:r>
            <a:r>
              <a:rPr lang="pt-BR" sz="1200" dirty="0" err="1" smtClean="0"/>
              <a:t>eros</a:t>
            </a:r>
            <a:r>
              <a:rPr lang="pt-BR" sz="1200" dirty="0" smtClean="0"/>
              <a:t> </a:t>
            </a:r>
            <a:r>
              <a:rPr lang="pt-BR" sz="1200" dirty="0" err="1" smtClean="0"/>
              <a:t>et</a:t>
            </a:r>
            <a:r>
              <a:rPr lang="pt-BR" sz="1200" dirty="0" smtClean="0"/>
              <a:t> </a:t>
            </a:r>
            <a:r>
              <a:rPr lang="pt-BR" sz="1200" dirty="0" err="1" smtClean="0"/>
              <a:t>accumsan</a:t>
            </a:r>
            <a:r>
              <a:rPr lang="pt-BR" sz="1200" dirty="0" smtClean="0"/>
              <a:t> </a:t>
            </a:r>
            <a:r>
              <a:rPr lang="pt-BR" sz="1200" dirty="0" err="1" smtClean="0"/>
              <a:t>et</a:t>
            </a:r>
            <a:r>
              <a:rPr lang="pt-BR" sz="1200" dirty="0" smtClean="0"/>
              <a:t> </a:t>
            </a:r>
            <a:r>
              <a:rPr lang="pt-BR" sz="1200" dirty="0" err="1" smtClean="0"/>
              <a:t>iusto</a:t>
            </a:r>
            <a:r>
              <a:rPr lang="pt-BR" sz="1200" dirty="0" smtClean="0"/>
              <a:t> </a:t>
            </a:r>
            <a:r>
              <a:rPr lang="pt-BR" sz="1200" dirty="0" err="1" smtClean="0"/>
              <a:t>odio</a:t>
            </a:r>
            <a:r>
              <a:rPr lang="pt-BR" sz="1200" dirty="0" smtClean="0"/>
              <a:t> </a:t>
            </a:r>
            <a:r>
              <a:rPr lang="pt-BR" sz="1200" dirty="0" err="1" smtClean="0"/>
              <a:t>dignissim</a:t>
            </a:r>
            <a:r>
              <a:rPr lang="pt-BR" sz="1200" dirty="0" smtClean="0"/>
              <a:t> </a:t>
            </a:r>
            <a:r>
              <a:rPr lang="pt-BR" sz="1200" dirty="0" err="1" smtClean="0"/>
              <a:t>qui</a:t>
            </a:r>
            <a:r>
              <a:rPr lang="pt-BR" sz="1200" dirty="0" smtClean="0"/>
              <a:t> </a:t>
            </a:r>
            <a:r>
              <a:rPr lang="pt-BR" sz="1200" dirty="0" err="1" smtClean="0"/>
              <a:t>blandit</a:t>
            </a:r>
            <a:r>
              <a:rPr lang="pt-BR" sz="1200" dirty="0" smtClean="0"/>
              <a:t> </a:t>
            </a:r>
            <a:r>
              <a:rPr lang="pt-BR" sz="1200" dirty="0" err="1" smtClean="0"/>
              <a:t>praesent</a:t>
            </a:r>
            <a:r>
              <a:rPr lang="pt-BR" sz="1200" dirty="0" smtClean="0"/>
              <a:t> </a:t>
            </a:r>
            <a:r>
              <a:rPr lang="pt-BR" sz="1200" dirty="0" err="1" smtClean="0"/>
              <a:t>luptatum</a:t>
            </a:r>
            <a:r>
              <a:rPr lang="pt-BR" sz="1200" dirty="0" smtClean="0"/>
              <a:t> </a:t>
            </a:r>
            <a:r>
              <a:rPr lang="pt-BR" sz="1200" dirty="0" err="1" smtClean="0"/>
              <a:t>zzril</a:t>
            </a:r>
            <a:r>
              <a:rPr lang="pt-BR" sz="1200" dirty="0" smtClean="0"/>
              <a:t> </a:t>
            </a:r>
            <a:r>
              <a:rPr lang="pt-BR" sz="1200" dirty="0" err="1" smtClean="0"/>
              <a:t>delenit</a:t>
            </a:r>
            <a:r>
              <a:rPr lang="pt-BR" sz="1200" dirty="0" smtClean="0"/>
              <a:t> </a:t>
            </a:r>
            <a:r>
              <a:rPr lang="pt-BR" sz="1200" dirty="0" err="1" smtClean="0"/>
              <a:t>augue</a:t>
            </a:r>
            <a:r>
              <a:rPr lang="pt-BR" sz="1200" dirty="0" smtClean="0"/>
              <a:t> </a:t>
            </a:r>
            <a:r>
              <a:rPr lang="pt-BR" sz="1200" dirty="0" err="1" smtClean="0"/>
              <a:t>duis</a:t>
            </a:r>
            <a:r>
              <a:rPr lang="pt-BR" sz="1200" dirty="0" smtClean="0"/>
              <a:t> </a:t>
            </a:r>
            <a:r>
              <a:rPr lang="pt-BR" sz="1200" dirty="0" err="1" smtClean="0"/>
              <a:t>dolore</a:t>
            </a:r>
            <a:r>
              <a:rPr lang="pt-BR" sz="1200" dirty="0" smtClean="0"/>
              <a:t> te </a:t>
            </a:r>
            <a:r>
              <a:rPr lang="pt-BR" sz="1200" dirty="0" err="1" smtClean="0"/>
              <a:t>feugait</a:t>
            </a:r>
            <a:r>
              <a:rPr lang="pt-BR" sz="1200" dirty="0" smtClean="0"/>
              <a:t> </a:t>
            </a:r>
            <a:r>
              <a:rPr lang="pt-BR" sz="1200" dirty="0" err="1" smtClean="0"/>
              <a:t>nulla</a:t>
            </a:r>
            <a:r>
              <a:rPr lang="pt-BR" sz="1200" dirty="0" smtClean="0"/>
              <a:t> </a:t>
            </a:r>
            <a:r>
              <a:rPr lang="pt-BR" sz="1200" dirty="0" err="1" smtClean="0"/>
              <a:t>facilisi</a:t>
            </a:r>
            <a:r>
              <a:rPr lang="pt-BR" sz="1200" dirty="0" smtClean="0"/>
              <a:t>.</a:t>
            </a:r>
          </a:p>
          <a:p>
            <a:pPr algn="just"/>
            <a:r>
              <a:rPr lang="pt-BR" sz="1200" dirty="0" err="1" smtClean="0"/>
              <a:t>Lorem</a:t>
            </a:r>
            <a:r>
              <a:rPr lang="pt-BR" sz="1200" dirty="0" smtClean="0"/>
              <a:t> </a:t>
            </a:r>
            <a:r>
              <a:rPr lang="pt-BR" sz="1200" dirty="0" err="1" smtClean="0"/>
              <a:t>ipsum</a:t>
            </a:r>
            <a:r>
              <a:rPr lang="pt-BR" sz="1200" dirty="0" smtClean="0"/>
              <a:t> </a:t>
            </a:r>
            <a:r>
              <a:rPr lang="pt-BR" sz="1200" dirty="0" err="1" smtClean="0"/>
              <a:t>dolor</a:t>
            </a:r>
            <a:r>
              <a:rPr lang="pt-BR" sz="1200" dirty="0" smtClean="0"/>
              <a:t> </a:t>
            </a:r>
            <a:r>
              <a:rPr lang="pt-BR" sz="1200" dirty="0" err="1" smtClean="0"/>
              <a:t>sit</a:t>
            </a:r>
            <a:r>
              <a:rPr lang="pt-BR" sz="1200" dirty="0" smtClean="0"/>
              <a:t> </a:t>
            </a:r>
            <a:r>
              <a:rPr lang="pt-BR" sz="1200" dirty="0" err="1" smtClean="0"/>
              <a:t>amet</a:t>
            </a:r>
            <a:r>
              <a:rPr lang="pt-BR" sz="1200" dirty="0" smtClean="0"/>
              <a:t>, </a:t>
            </a:r>
            <a:r>
              <a:rPr lang="pt-BR" sz="1200" dirty="0" err="1" smtClean="0"/>
              <a:t>cons</a:t>
            </a:r>
            <a:r>
              <a:rPr lang="pt-BR" sz="1200" dirty="0" smtClean="0"/>
              <a:t> </a:t>
            </a:r>
            <a:r>
              <a:rPr lang="pt-BR" sz="1200" dirty="0" err="1" smtClean="0"/>
              <a:t>ectetuer</a:t>
            </a:r>
            <a:r>
              <a:rPr lang="pt-BR" sz="1200" dirty="0" smtClean="0"/>
              <a:t> </a:t>
            </a:r>
            <a:r>
              <a:rPr lang="pt-BR" sz="1200" dirty="0" err="1" smtClean="0"/>
              <a:t>adipiscing</a:t>
            </a:r>
            <a:r>
              <a:rPr lang="pt-BR" sz="1200" dirty="0" smtClean="0"/>
              <a:t> </a:t>
            </a:r>
            <a:r>
              <a:rPr lang="pt-BR" sz="1200" dirty="0" err="1" smtClean="0"/>
              <a:t>elit</a:t>
            </a:r>
            <a:r>
              <a:rPr lang="pt-BR" sz="1200" dirty="0" smtClean="0"/>
              <a:t>, </a:t>
            </a:r>
            <a:r>
              <a:rPr lang="pt-BR" sz="1200" dirty="0" err="1" smtClean="0"/>
              <a:t>sed</a:t>
            </a:r>
            <a:r>
              <a:rPr lang="pt-BR" sz="1200" dirty="0" smtClean="0"/>
              <a:t> </a:t>
            </a:r>
            <a:r>
              <a:rPr lang="pt-BR" sz="1200" dirty="0" err="1" smtClean="0"/>
              <a:t>diam</a:t>
            </a:r>
            <a:r>
              <a:rPr lang="pt-BR" sz="1200" dirty="0" smtClean="0"/>
              <a:t> </a:t>
            </a:r>
            <a:r>
              <a:rPr lang="pt-BR" sz="1200" dirty="0" err="1" smtClean="0"/>
              <a:t>nonummy</a:t>
            </a:r>
            <a:r>
              <a:rPr lang="pt-BR" sz="1200" dirty="0" smtClean="0"/>
              <a:t> </a:t>
            </a:r>
            <a:r>
              <a:rPr lang="pt-BR" sz="1200" dirty="0" err="1" smtClean="0"/>
              <a:t>nibh</a:t>
            </a:r>
            <a:r>
              <a:rPr lang="pt-BR" sz="1200" dirty="0" smtClean="0"/>
              <a:t> </a:t>
            </a:r>
            <a:r>
              <a:rPr lang="pt-BR" sz="1200" dirty="0" err="1" smtClean="0"/>
              <a:t>euismod</a:t>
            </a:r>
            <a:r>
              <a:rPr lang="pt-BR" sz="1200" dirty="0" smtClean="0"/>
              <a:t> </a:t>
            </a:r>
            <a:r>
              <a:rPr lang="pt-BR" sz="1200" dirty="0" err="1" smtClean="0"/>
              <a:t>tincidunt</a:t>
            </a:r>
            <a:r>
              <a:rPr lang="pt-BR" sz="1200" dirty="0" smtClean="0"/>
              <a:t> ut </a:t>
            </a:r>
            <a:r>
              <a:rPr lang="pt-BR" sz="1200" dirty="0" err="1" smtClean="0"/>
              <a:t>laoreet</a:t>
            </a:r>
            <a:r>
              <a:rPr lang="pt-BR" sz="1200" dirty="0" smtClean="0"/>
              <a:t> </a:t>
            </a:r>
            <a:r>
              <a:rPr lang="pt-BR" sz="1200" dirty="0" err="1" smtClean="0"/>
              <a:t>dolore</a:t>
            </a:r>
            <a:r>
              <a:rPr lang="pt-BR" sz="1200" dirty="0" smtClean="0"/>
              <a:t> magna </a:t>
            </a:r>
            <a:r>
              <a:rPr lang="pt-BR" sz="1200" dirty="0" err="1" smtClean="0"/>
              <a:t>aliquam</a:t>
            </a:r>
            <a:r>
              <a:rPr lang="pt-BR" sz="1200" dirty="0" smtClean="0"/>
              <a:t> </a:t>
            </a:r>
            <a:r>
              <a:rPr lang="pt-BR" sz="1200" dirty="0" err="1" smtClean="0"/>
              <a:t>erat</a:t>
            </a:r>
            <a:r>
              <a:rPr lang="pt-BR" sz="1200" dirty="0" smtClean="0"/>
              <a:t> </a:t>
            </a:r>
            <a:r>
              <a:rPr lang="pt-BR" sz="1200" dirty="0" err="1" smtClean="0"/>
              <a:t>volutpat</a:t>
            </a:r>
            <a:r>
              <a:rPr lang="pt-BR" sz="1200" dirty="0" smtClean="0"/>
              <a:t>. Ut </a:t>
            </a:r>
            <a:r>
              <a:rPr lang="pt-BR" sz="1200" dirty="0" err="1" smtClean="0"/>
              <a:t>wisi</a:t>
            </a:r>
            <a:r>
              <a:rPr lang="pt-BR" sz="1200" dirty="0" smtClean="0"/>
              <a:t> </a:t>
            </a:r>
            <a:r>
              <a:rPr lang="pt-BR" sz="1200" dirty="0" err="1" smtClean="0"/>
              <a:t>enim</a:t>
            </a:r>
            <a:r>
              <a:rPr lang="pt-BR" sz="1200" dirty="0" smtClean="0"/>
              <a:t> ad </a:t>
            </a:r>
            <a:r>
              <a:rPr lang="pt-BR" sz="1200" dirty="0" err="1" smtClean="0"/>
              <a:t>minim</a:t>
            </a:r>
            <a:r>
              <a:rPr lang="pt-BR" sz="1200" dirty="0" smtClean="0"/>
              <a:t> </a:t>
            </a:r>
            <a:r>
              <a:rPr lang="pt-BR" sz="1200" dirty="0" err="1" smtClean="0"/>
              <a:t>veniam</a:t>
            </a:r>
            <a:r>
              <a:rPr lang="pt-BR" sz="1200" dirty="0" smtClean="0"/>
              <a:t>, quis </a:t>
            </a:r>
            <a:r>
              <a:rPr lang="pt-BR" sz="1200" dirty="0" err="1" smtClean="0"/>
              <a:t>nostrud</a:t>
            </a:r>
            <a:r>
              <a:rPr lang="pt-BR" sz="1200" dirty="0" smtClean="0"/>
              <a:t> exerci </a:t>
            </a:r>
            <a:r>
              <a:rPr lang="pt-BR" sz="1200" dirty="0" err="1" smtClean="0"/>
              <a:t>tation</a:t>
            </a:r>
            <a:r>
              <a:rPr lang="pt-BR" sz="1200" dirty="0" smtClean="0"/>
              <a:t> </a:t>
            </a:r>
            <a:r>
              <a:rPr lang="pt-BR" sz="1200" dirty="0" err="1" smtClean="0"/>
              <a:t>ullamcorper</a:t>
            </a:r>
            <a:r>
              <a:rPr lang="pt-BR" sz="1200" dirty="0" smtClean="0"/>
              <a:t> </a:t>
            </a:r>
            <a:r>
              <a:rPr lang="pt-BR" sz="1200" dirty="0" err="1" smtClean="0"/>
              <a:t>suscipit</a:t>
            </a:r>
            <a:r>
              <a:rPr lang="pt-BR" sz="1200" dirty="0" smtClean="0"/>
              <a:t> </a:t>
            </a:r>
            <a:r>
              <a:rPr lang="pt-BR" sz="1200" dirty="0" err="1" smtClean="0"/>
              <a:t>lobortis</a:t>
            </a:r>
            <a:r>
              <a:rPr lang="pt-BR" sz="1200" dirty="0" smtClean="0"/>
              <a:t> </a:t>
            </a:r>
            <a:r>
              <a:rPr lang="pt-BR" sz="1200" dirty="0" err="1" smtClean="0"/>
              <a:t>nisl</a:t>
            </a:r>
            <a:r>
              <a:rPr lang="pt-BR" sz="1200" dirty="0" smtClean="0"/>
              <a:t> ut </a:t>
            </a:r>
            <a:r>
              <a:rPr lang="pt-BR" sz="1200" dirty="0" err="1" smtClean="0"/>
              <a:t>aliquip</a:t>
            </a:r>
            <a:r>
              <a:rPr lang="pt-BR" sz="1200" dirty="0" smtClean="0"/>
              <a:t> ex </a:t>
            </a:r>
            <a:r>
              <a:rPr lang="pt-BR" sz="1200" dirty="0" err="1" smtClean="0"/>
              <a:t>ea</a:t>
            </a:r>
            <a:r>
              <a:rPr lang="pt-BR" sz="1200" dirty="0" smtClean="0"/>
              <a:t> </a:t>
            </a:r>
            <a:r>
              <a:rPr lang="pt-BR" sz="1200" dirty="0" err="1" smtClean="0"/>
              <a:t>commodo</a:t>
            </a:r>
            <a:r>
              <a:rPr lang="pt-BR" sz="1200" dirty="0" smtClean="0"/>
              <a:t> </a:t>
            </a:r>
            <a:r>
              <a:rPr lang="pt-BR" sz="1200" dirty="0" err="1" smtClean="0"/>
              <a:t>consequat</a:t>
            </a:r>
            <a:r>
              <a:rPr lang="pt-BR" sz="1200" dirty="0" smtClean="0"/>
              <a:t>.</a:t>
            </a:r>
          </a:p>
          <a:p>
            <a:pPr algn="just"/>
            <a:r>
              <a:rPr lang="pt-BR" sz="1200" dirty="0" err="1" smtClean="0"/>
              <a:t>Lorem</a:t>
            </a:r>
            <a:r>
              <a:rPr lang="pt-BR" sz="1200" dirty="0" smtClean="0"/>
              <a:t> </a:t>
            </a:r>
            <a:r>
              <a:rPr lang="pt-BR" sz="1200" dirty="0" err="1" smtClean="0"/>
              <a:t>ipsum</a:t>
            </a:r>
            <a:r>
              <a:rPr lang="pt-BR" sz="1200" dirty="0" smtClean="0"/>
              <a:t> </a:t>
            </a:r>
            <a:r>
              <a:rPr lang="pt-BR" sz="1200" dirty="0" err="1" smtClean="0"/>
              <a:t>dolor</a:t>
            </a:r>
            <a:r>
              <a:rPr lang="pt-BR" sz="1200" dirty="0" smtClean="0"/>
              <a:t> </a:t>
            </a:r>
            <a:r>
              <a:rPr lang="pt-BR" sz="1200" dirty="0" err="1" smtClean="0"/>
              <a:t>sit</a:t>
            </a:r>
            <a:r>
              <a:rPr lang="pt-BR" sz="1200" dirty="0" smtClean="0"/>
              <a:t> </a:t>
            </a:r>
            <a:r>
              <a:rPr lang="pt-BR" sz="1200" dirty="0" err="1" smtClean="0"/>
              <a:t>amet</a:t>
            </a:r>
            <a:r>
              <a:rPr lang="pt-BR" sz="1200" dirty="0" smtClean="0"/>
              <a:t>, </a:t>
            </a:r>
            <a:r>
              <a:rPr lang="pt-BR" sz="1200" dirty="0" err="1" smtClean="0"/>
              <a:t>consectetuer</a:t>
            </a:r>
            <a:r>
              <a:rPr lang="pt-BR" sz="1200" dirty="0" smtClean="0"/>
              <a:t> </a:t>
            </a:r>
            <a:r>
              <a:rPr lang="pt-BR" sz="1200" dirty="0" err="1" smtClean="0"/>
              <a:t>adipiscing</a:t>
            </a:r>
            <a:r>
              <a:rPr lang="pt-BR" sz="1200" dirty="0" smtClean="0"/>
              <a:t> </a:t>
            </a:r>
            <a:r>
              <a:rPr lang="pt-BR" sz="1200" dirty="0" err="1" smtClean="0"/>
              <a:t>elit</a:t>
            </a:r>
            <a:r>
              <a:rPr lang="pt-BR" sz="1200" dirty="0" smtClean="0"/>
              <a:t>, </a:t>
            </a:r>
            <a:r>
              <a:rPr lang="pt-BR" sz="1200" dirty="0" err="1" smtClean="0"/>
              <a:t>sed</a:t>
            </a:r>
            <a:r>
              <a:rPr lang="pt-BR" sz="1200" dirty="0" smtClean="0"/>
              <a:t> </a:t>
            </a:r>
            <a:r>
              <a:rPr lang="pt-BR" sz="1200" dirty="0" err="1" smtClean="0"/>
              <a:t>diam</a:t>
            </a:r>
            <a:r>
              <a:rPr lang="pt-BR" sz="1200" dirty="0" smtClean="0"/>
              <a:t> </a:t>
            </a:r>
            <a:r>
              <a:rPr lang="pt-BR" sz="1200" dirty="0" err="1" smtClean="0"/>
              <a:t>nonummy</a:t>
            </a:r>
            <a:r>
              <a:rPr lang="pt-BR" sz="1200" dirty="0" smtClean="0"/>
              <a:t> </a:t>
            </a:r>
            <a:r>
              <a:rPr lang="pt-BR" sz="1200" dirty="0" err="1" smtClean="0"/>
              <a:t>nibh</a:t>
            </a:r>
            <a:r>
              <a:rPr lang="pt-BR" sz="1200" dirty="0" smtClean="0"/>
              <a:t> </a:t>
            </a:r>
            <a:r>
              <a:rPr lang="pt-BR" sz="1200" dirty="0" err="1" smtClean="0"/>
              <a:t>euismod</a:t>
            </a:r>
            <a:r>
              <a:rPr lang="pt-BR" sz="1200" dirty="0" smtClean="0"/>
              <a:t> </a:t>
            </a:r>
            <a:r>
              <a:rPr lang="pt-BR" sz="1200" dirty="0" err="1" smtClean="0"/>
              <a:t>tincidunt</a:t>
            </a:r>
            <a:r>
              <a:rPr lang="pt-BR" sz="1200" dirty="0" smtClean="0"/>
              <a:t> ut </a:t>
            </a:r>
            <a:r>
              <a:rPr lang="pt-BR" sz="1200" dirty="0" err="1" smtClean="0"/>
              <a:t>laoreet</a:t>
            </a:r>
            <a:r>
              <a:rPr lang="pt-BR" sz="1200" dirty="0" smtClean="0"/>
              <a:t> </a:t>
            </a:r>
            <a:r>
              <a:rPr lang="pt-BR" sz="1200" dirty="0" err="1" smtClean="0"/>
              <a:t>dolore</a:t>
            </a:r>
            <a:r>
              <a:rPr lang="pt-BR" sz="1200" dirty="0" smtClean="0"/>
              <a:t> magna </a:t>
            </a:r>
            <a:r>
              <a:rPr lang="pt-BR" sz="1200" dirty="0" err="1" smtClean="0"/>
              <a:t>aliquam</a:t>
            </a:r>
            <a:r>
              <a:rPr lang="pt-BR" sz="1200" dirty="0" smtClean="0"/>
              <a:t> </a:t>
            </a:r>
            <a:r>
              <a:rPr lang="pt-BR" sz="1200" dirty="0" err="1" smtClean="0"/>
              <a:t>erat</a:t>
            </a:r>
            <a:r>
              <a:rPr lang="pt-BR" sz="1200" dirty="0" smtClean="0"/>
              <a:t> </a:t>
            </a:r>
            <a:r>
              <a:rPr lang="pt-BR" sz="1200" dirty="0" err="1" smtClean="0"/>
              <a:t>volutpat</a:t>
            </a:r>
            <a:r>
              <a:rPr lang="pt-BR" sz="1200" dirty="0" smtClean="0"/>
              <a:t>. Ut </a:t>
            </a:r>
            <a:r>
              <a:rPr lang="pt-BR" sz="1200" dirty="0" err="1" smtClean="0"/>
              <a:t>wisi</a:t>
            </a:r>
            <a:r>
              <a:rPr lang="pt-BR" sz="1200" dirty="0" smtClean="0"/>
              <a:t> </a:t>
            </a:r>
            <a:r>
              <a:rPr lang="pt-BR" sz="1200" dirty="0" err="1" smtClean="0"/>
              <a:t>enim</a:t>
            </a:r>
            <a:r>
              <a:rPr lang="pt-BR" sz="1200" dirty="0" smtClean="0"/>
              <a:t> ad </a:t>
            </a:r>
            <a:r>
              <a:rPr lang="pt-BR" sz="1200" dirty="0" err="1" smtClean="0"/>
              <a:t>minim</a:t>
            </a:r>
            <a:r>
              <a:rPr lang="pt-BR" sz="1200" dirty="0" smtClean="0"/>
              <a:t> </a:t>
            </a:r>
            <a:r>
              <a:rPr lang="pt-BR" sz="1200" dirty="0" err="1" smtClean="0"/>
              <a:t>veniam</a:t>
            </a:r>
            <a:r>
              <a:rPr lang="pt-BR" sz="1200" dirty="0" smtClean="0"/>
              <a:t>, quis </a:t>
            </a:r>
            <a:r>
              <a:rPr lang="pt-BR" sz="1200" dirty="0" err="1" smtClean="0"/>
              <a:t>nostrud</a:t>
            </a:r>
            <a:r>
              <a:rPr lang="pt-BR" sz="1200" dirty="0" smtClean="0"/>
              <a:t> exerci </a:t>
            </a:r>
            <a:r>
              <a:rPr lang="pt-BR" sz="1200" dirty="0" err="1" smtClean="0"/>
              <a:t>tation</a:t>
            </a:r>
            <a:r>
              <a:rPr lang="pt-BR" sz="1200" dirty="0" smtClean="0"/>
              <a:t> </a:t>
            </a:r>
            <a:r>
              <a:rPr lang="pt-BR" sz="1200" dirty="0" err="1" smtClean="0"/>
              <a:t>ullamcorper</a:t>
            </a:r>
            <a:r>
              <a:rPr lang="pt-BR" sz="1200" dirty="0" smtClean="0"/>
              <a:t> </a:t>
            </a:r>
            <a:r>
              <a:rPr lang="pt-BR" sz="1200" dirty="0" err="1" smtClean="0"/>
              <a:t>suscipit</a:t>
            </a:r>
            <a:r>
              <a:rPr lang="pt-BR" sz="1200" dirty="0" smtClean="0"/>
              <a:t> </a:t>
            </a:r>
            <a:r>
              <a:rPr lang="pt-BR" sz="1200" dirty="0" err="1" smtClean="0"/>
              <a:t>lobortis</a:t>
            </a:r>
            <a:r>
              <a:rPr lang="pt-BR" sz="1200" dirty="0" smtClean="0"/>
              <a:t> </a:t>
            </a:r>
            <a:r>
              <a:rPr lang="pt-BR" sz="1200" dirty="0" err="1" smtClean="0"/>
              <a:t>nisl</a:t>
            </a:r>
            <a:r>
              <a:rPr lang="pt-BR" sz="1200" dirty="0" smtClean="0"/>
              <a:t> ut </a:t>
            </a:r>
            <a:r>
              <a:rPr lang="pt-BR" sz="1200" dirty="0" err="1" smtClean="0"/>
              <a:t>aliquip</a:t>
            </a:r>
            <a:r>
              <a:rPr lang="pt-BR" sz="1200" dirty="0" smtClean="0"/>
              <a:t> ex </a:t>
            </a:r>
            <a:r>
              <a:rPr lang="pt-BR" sz="1200" dirty="0" err="1" smtClean="0"/>
              <a:t>ea</a:t>
            </a:r>
            <a:r>
              <a:rPr lang="pt-BR" sz="1200" dirty="0" smtClean="0"/>
              <a:t> </a:t>
            </a:r>
            <a:r>
              <a:rPr lang="pt-BR" sz="1200" dirty="0" err="1" smtClean="0"/>
              <a:t>commodo</a:t>
            </a:r>
            <a:r>
              <a:rPr lang="pt-BR" sz="1200" dirty="0" smtClean="0"/>
              <a:t> </a:t>
            </a:r>
            <a:r>
              <a:rPr lang="pt-BR" sz="1200" dirty="0" err="1" smtClean="0"/>
              <a:t>consequat</a:t>
            </a:r>
            <a:r>
              <a:rPr lang="pt-BR" sz="1200" dirty="0" smtClean="0"/>
              <a:t>. </a:t>
            </a:r>
            <a:r>
              <a:rPr lang="pt-BR" sz="1200" dirty="0" err="1" smtClean="0"/>
              <a:t>Duis</a:t>
            </a:r>
            <a:r>
              <a:rPr lang="pt-BR" sz="1200" dirty="0" smtClean="0"/>
              <a:t> </a:t>
            </a:r>
            <a:r>
              <a:rPr lang="pt-BR" sz="1200" dirty="0" err="1" smtClean="0"/>
              <a:t>autem</a:t>
            </a:r>
            <a:r>
              <a:rPr lang="pt-BR" sz="1200" dirty="0" smtClean="0"/>
              <a:t> </a:t>
            </a:r>
            <a:r>
              <a:rPr lang="pt-BR" sz="1200" dirty="0" err="1" smtClean="0"/>
              <a:t>vel</a:t>
            </a:r>
            <a:r>
              <a:rPr lang="pt-BR" sz="1200" dirty="0" smtClean="0"/>
              <a:t> </a:t>
            </a:r>
            <a:r>
              <a:rPr lang="pt-BR" sz="1200" dirty="0" err="1" smtClean="0"/>
              <a:t>eum</a:t>
            </a:r>
            <a:r>
              <a:rPr lang="pt-BR" sz="1200" dirty="0" smtClean="0"/>
              <a:t> </a:t>
            </a:r>
            <a:r>
              <a:rPr lang="pt-BR" sz="1200" dirty="0" err="1" smtClean="0"/>
              <a:t>iriure</a:t>
            </a:r>
            <a:r>
              <a:rPr lang="pt-BR" sz="1200" dirty="0" smtClean="0"/>
              <a:t> </a:t>
            </a:r>
            <a:r>
              <a:rPr lang="pt-BR" sz="1200" dirty="0" err="1" smtClean="0"/>
              <a:t>dolor</a:t>
            </a:r>
            <a:r>
              <a:rPr lang="pt-BR" sz="1200" dirty="0" smtClean="0"/>
              <a:t> in </a:t>
            </a:r>
            <a:r>
              <a:rPr lang="pt-BR" sz="1200" dirty="0" err="1" smtClean="0"/>
              <a:t>hendrerit</a:t>
            </a:r>
            <a:r>
              <a:rPr lang="pt-BR" sz="1200" dirty="0" smtClean="0"/>
              <a:t> in </a:t>
            </a:r>
            <a:r>
              <a:rPr lang="pt-BR" sz="1200" dirty="0" err="1" smtClean="0"/>
              <a:t>vulputate</a:t>
            </a:r>
            <a:r>
              <a:rPr lang="pt-BR" sz="1200" dirty="0" smtClean="0"/>
              <a:t> </a:t>
            </a:r>
            <a:r>
              <a:rPr lang="pt-BR" sz="1200" dirty="0" err="1" smtClean="0"/>
              <a:t>velit</a:t>
            </a:r>
            <a:r>
              <a:rPr lang="pt-BR" sz="1200" dirty="0" smtClean="0"/>
              <a:t> esse </a:t>
            </a:r>
            <a:r>
              <a:rPr lang="pt-BR" sz="1200" dirty="0" err="1" smtClean="0"/>
              <a:t>molestie</a:t>
            </a:r>
            <a:r>
              <a:rPr lang="pt-BR" sz="1200" dirty="0" smtClean="0"/>
              <a:t> </a:t>
            </a:r>
            <a:r>
              <a:rPr lang="pt-BR" sz="1200" dirty="0" err="1" smtClean="0"/>
              <a:t>consequat</a:t>
            </a:r>
            <a:r>
              <a:rPr lang="pt-BR" sz="1200" dirty="0" smtClean="0"/>
              <a:t>, </a:t>
            </a:r>
            <a:r>
              <a:rPr lang="pt-BR" sz="1200" dirty="0" err="1" smtClean="0"/>
              <a:t>vel</a:t>
            </a:r>
            <a:r>
              <a:rPr lang="pt-BR" sz="1200" dirty="0" smtClean="0"/>
              <a:t> </a:t>
            </a:r>
            <a:r>
              <a:rPr lang="pt-BR" sz="1200" dirty="0" err="1" smtClean="0"/>
              <a:t>illum</a:t>
            </a:r>
            <a:r>
              <a:rPr lang="pt-BR" sz="1200" dirty="0" smtClean="0"/>
              <a:t> </a:t>
            </a:r>
            <a:r>
              <a:rPr lang="pt-BR" sz="1200" dirty="0" err="1" smtClean="0"/>
              <a:t>dolore</a:t>
            </a:r>
            <a:r>
              <a:rPr lang="pt-BR" sz="1200" dirty="0" smtClean="0"/>
              <a:t> eu </a:t>
            </a:r>
            <a:r>
              <a:rPr lang="pt-BR" sz="1200" dirty="0" err="1" smtClean="0"/>
              <a:t>feugiat</a:t>
            </a:r>
            <a:r>
              <a:rPr lang="pt-BR" sz="1200" dirty="0" smtClean="0"/>
              <a:t> </a:t>
            </a:r>
            <a:r>
              <a:rPr lang="pt-BR" sz="1200" dirty="0" err="1" smtClean="0"/>
              <a:t>nulla</a:t>
            </a:r>
            <a:r>
              <a:rPr lang="pt-BR" sz="1200" dirty="0" smtClean="0"/>
              <a:t> </a:t>
            </a:r>
            <a:r>
              <a:rPr lang="pt-BR" sz="1200" dirty="0" err="1" smtClean="0"/>
              <a:t>facilisis</a:t>
            </a:r>
            <a:r>
              <a:rPr lang="pt-BR" sz="1200" dirty="0" smtClean="0"/>
              <a:t> </a:t>
            </a:r>
            <a:r>
              <a:rPr lang="pt-BR" sz="1200" dirty="0" err="1" smtClean="0"/>
              <a:t>at</a:t>
            </a:r>
            <a:r>
              <a:rPr lang="pt-BR" sz="1200" dirty="0" smtClean="0"/>
              <a:t> </a:t>
            </a:r>
            <a:r>
              <a:rPr lang="pt-BR" sz="1200" dirty="0" err="1" smtClean="0"/>
              <a:t>vero</a:t>
            </a:r>
            <a:r>
              <a:rPr lang="pt-BR" sz="1200" dirty="0" smtClean="0"/>
              <a:t> </a:t>
            </a:r>
            <a:r>
              <a:rPr lang="pt-BR" sz="1200" dirty="0" err="1" smtClean="0"/>
              <a:t>eros</a:t>
            </a:r>
            <a:r>
              <a:rPr lang="pt-BR" sz="1200" dirty="0" smtClean="0"/>
              <a:t> </a:t>
            </a:r>
            <a:r>
              <a:rPr lang="pt-BR" sz="1200" dirty="0" err="1" smtClean="0"/>
              <a:t>et</a:t>
            </a:r>
            <a:r>
              <a:rPr lang="pt-BR" sz="1200" dirty="0" smtClean="0"/>
              <a:t> </a:t>
            </a:r>
            <a:r>
              <a:rPr lang="pt-BR" sz="1200" dirty="0" err="1" smtClean="0"/>
              <a:t>accumsan</a:t>
            </a:r>
            <a:r>
              <a:rPr lang="pt-BR" sz="1200" dirty="0" smtClean="0"/>
              <a:t> </a:t>
            </a:r>
            <a:r>
              <a:rPr lang="pt-BR" sz="1200" dirty="0" err="1" smtClean="0"/>
              <a:t>et</a:t>
            </a:r>
            <a:r>
              <a:rPr lang="pt-BR" sz="1200" dirty="0" smtClean="0"/>
              <a:t> </a:t>
            </a:r>
            <a:r>
              <a:rPr lang="pt-BR" sz="1200" dirty="0" err="1" smtClean="0"/>
              <a:t>iusto</a:t>
            </a:r>
            <a:r>
              <a:rPr lang="pt-BR" sz="1200" dirty="0" smtClean="0"/>
              <a:t> </a:t>
            </a:r>
            <a:r>
              <a:rPr lang="pt-BR" sz="1200" dirty="0" err="1" smtClean="0"/>
              <a:t>odio</a:t>
            </a:r>
            <a:r>
              <a:rPr lang="pt-BR" sz="1200" dirty="0" smtClean="0"/>
              <a:t> </a:t>
            </a:r>
            <a:r>
              <a:rPr lang="pt-BR" sz="1200" dirty="0" err="1" smtClean="0"/>
              <a:t>dignissim</a:t>
            </a:r>
            <a:r>
              <a:rPr lang="pt-BR" sz="1200" dirty="0" smtClean="0"/>
              <a:t> </a:t>
            </a:r>
            <a:r>
              <a:rPr lang="pt-BR" sz="1200" dirty="0" err="1" smtClean="0"/>
              <a:t>qui</a:t>
            </a:r>
            <a:r>
              <a:rPr lang="pt-BR" sz="1200" dirty="0" smtClean="0"/>
              <a:t> </a:t>
            </a:r>
            <a:r>
              <a:rPr lang="pt-BR" sz="1200" dirty="0" err="1" smtClean="0"/>
              <a:t>blandit</a:t>
            </a:r>
            <a:r>
              <a:rPr lang="pt-BR" sz="1200" dirty="0" smtClean="0"/>
              <a:t> </a:t>
            </a:r>
            <a:r>
              <a:rPr lang="pt-BR" sz="1200" dirty="0" err="1" smtClean="0"/>
              <a:t>Lorem</a:t>
            </a:r>
            <a:r>
              <a:rPr lang="pt-BR" sz="1200" dirty="0" smtClean="0"/>
              <a:t> </a:t>
            </a:r>
            <a:r>
              <a:rPr lang="pt-BR" sz="1200" dirty="0" err="1" smtClean="0"/>
              <a:t>ipsum</a:t>
            </a:r>
            <a:r>
              <a:rPr lang="pt-BR" sz="1200" dirty="0" smtClean="0"/>
              <a:t> </a:t>
            </a:r>
            <a:r>
              <a:rPr lang="pt-BR" sz="1200" dirty="0" err="1" smtClean="0"/>
              <a:t>dolor</a:t>
            </a:r>
            <a:r>
              <a:rPr lang="pt-BR" sz="1200" dirty="0" smtClean="0"/>
              <a:t> </a:t>
            </a:r>
            <a:r>
              <a:rPr lang="pt-BR" sz="1200" dirty="0" err="1" smtClean="0"/>
              <a:t>sit</a:t>
            </a:r>
            <a:r>
              <a:rPr lang="pt-BR" sz="1200" dirty="0" smtClean="0"/>
              <a:t> </a:t>
            </a:r>
            <a:r>
              <a:rPr lang="pt-BR" sz="1200" dirty="0" err="1" smtClean="0"/>
              <a:t>amet</a:t>
            </a:r>
            <a:r>
              <a:rPr lang="pt-BR" sz="1200" dirty="0" smtClean="0"/>
              <a:t>, </a:t>
            </a:r>
            <a:r>
              <a:rPr lang="pt-BR" sz="1200" dirty="0" err="1" smtClean="0"/>
              <a:t>consectetuer</a:t>
            </a:r>
            <a:r>
              <a:rPr lang="pt-BR" sz="1200" dirty="0" smtClean="0"/>
              <a:t> </a:t>
            </a:r>
            <a:r>
              <a:rPr lang="pt-BR" sz="1200" dirty="0" err="1" smtClean="0"/>
              <a:t>adipiscing</a:t>
            </a:r>
            <a:r>
              <a:rPr lang="pt-BR" sz="1200" dirty="0" smtClean="0"/>
              <a:t> </a:t>
            </a:r>
            <a:r>
              <a:rPr lang="pt-BR" sz="1200" dirty="0" err="1" smtClean="0"/>
              <a:t>elit</a:t>
            </a:r>
            <a:r>
              <a:rPr lang="pt-BR" sz="1200" dirty="0" smtClean="0"/>
              <a:t>, </a:t>
            </a:r>
            <a:r>
              <a:rPr lang="pt-BR" sz="1200" dirty="0" err="1" smtClean="0"/>
              <a:t>sed</a:t>
            </a:r>
            <a:r>
              <a:rPr lang="pt-BR" sz="1200" dirty="0" smtClean="0"/>
              <a:t> </a:t>
            </a:r>
            <a:r>
              <a:rPr lang="pt-BR" sz="1200" dirty="0" err="1" smtClean="0"/>
              <a:t>diam</a:t>
            </a:r>
            <a:r>
              <a:rPr lang="pt-BR" sz="1200" dirty="0" smtClean="0"/>
              <a:t> </a:t>
            </a:r>
            <a:r>
              <a:rPr lang="pt-BR" sz="1200" dirty="0" err="1" smtClean="0"/>
              <a:t>nonummy</a:t>
            </a:r>
            <a:r>
              <a:rPr lang="pt-BR" sz="1200" dirty="0" smtClean="0"/>
              <a:t> </a:t>
            </a:r>
            <a:r>
              <a:rPr lang="pt-BR" sz="1200" dirty="0" err="1" smtClean="0"/>
              <a:t>nibh</a:t>
            </a:r>
            <a:r>
              <a:rPr lang="pt-BR" sz="1200" dirty="0" smtClean="0"/>
              <a:t> </a:t>
            </a:r>
            <a:r>
              <a:rPr lang="pt-BR" sz="1200" dirty="0" err="1" smtClean="0"/>
              <a:t>euismod</a:t>
            </a:r>
            <a:r>
              <a:rPr lang="pt-BR" sz="1200" dirty="0" smtClean="0"/>
              <a:t> </a:t>
            </a:r>
            <a:r>
              <a:rPr lang="pt-BR" sz="1200" dirty="0" err="1" smtClean="0"/>
              <a:t>tincidunt</a:t>
            </a:r>
            <a:r>
              <a:rPr lang="pt-BR" sz="1200" dirty="0" smtClean="0"/>
              <a:t> ut </a:t>
            </a:r>
            <a:r>
              <a:rPr lang="pt-BR" sz="1200" dirty="0" err="1" smtClean="0"/>
              <a:t>laoreet</a:t>
            </a:r>
            <a:r>
              <a:rPr lang="pt-BR" sz="1200" dirty="0" smtClean="0"/>
              <a:t> </a:t>
            </a:r>
            <a:r>
              <a:rPr lang="pt-BR" sz="1200" dirty="0" err="1" smtClean="0"/>
              <a:t>dolore</a:t>
            </a:r>
            <a:r>
              <a:rPr lang="pt-BR" sz="1200" dirty="0" smtClean="0"/>
              <a:t> magna </a:t>
            </a:r>
            <a:r>
              <a:rPr lang="pt-BR" sz="1200" dirty="0" err="1" smtClean="0"/>
              <a:t>aliquam</a:t>
            </a:r>
            <a:r>
              <a:rPr lang="pt-BR" sz="1200" dirty="0" smtClean="0"/>
              <a:t> </a:t>
            </a:r>
            <a:r>
              <a:rPr lang="pt-BR" sz="1200" dirty="0" err="1" smtClean="0"/>
              <a:t>erat</a:t>
            </a:r>
            <a:r>
              <a:rPr lang="pt-BR" sz="1200" dirty="0" smtClean="0"/>
              <a:t> </a:t>
            </a:r>
            <a:r>
              <a:rPr lang="pt-BR" sz="1200" dirty="0" err="1" smtClean="0"/>
              <a:t>volutpat</a:t>
            </a:r>
            <a:r>
              <a:rPr lang="pt-BR" sz="1200" dirty="0" smtClean="0"/>
              <a:t>. Ut </a:t>
            </a:r>
            <a:r>
              <a:rPr lang="pt-BR" sz="1200" dirty="0" err="1" smtClean="0"/>
              <a:t>wisi</a:t>
            </a:r>
            <a:r>
              <a:rPr lang="pt-BR" sz="1200" dirty="0" smtClean="0"/>
              <a:t> </a:t>
            </a:r>
            <a:r>
              <a:rPr lang="pt-BR" sz="1200" dirty="0" err="1" smtClean="0"/>
              <a:t>enim</a:t>
            </a:r>
            <a:r>
              <a:rPr lang="pt-BR" sz="1200" dirty="0" smtClean="0"/>
              <a:t> ad </a:t>
            </a:r>
            <a:r>
              <a:rPr lang="pt-BR" sz="1200" dirty="0" err="1" smtClean="0"/>
              <a:t>minim</a:t>
            </a:r>
            <a:r>
              <a:rPr lang="pt-BR" sz="1200" dirty="0" smtClean="0"/>
              <a:t> </a:t>
            </a:r>
            <a:r>
              <a:rPr lang="pt-BR" sz="1200" dirty="0" err="1" smtClean="0"/>
              <a:t>veniam</a:t>
            </a:r>
            <a:r>
              <a:rPr lang="pt-BR" sz="1200" dirty="0" smtClean="0"/>
              <a:t>, quis </a:t>
            </a:r>
            <a:r>
              <a:rPr lang="pt-BR" sz="1200" dirty="0" err="1" smtClean="0"/>
              <a:t>nostrud</a:t>
            </a:r>
            <a:r>
              <a:rPr lang="pt-BR" sz="1200" dirty="0" smtClean="0"/>
              <a:t> exerci </a:t>
            </a:r>
            <a:r>
              <a:rPr lang="pt-BR" sz="1200" dirty="0" err="1" smtClean="0"/>
              <a:t>tation</a:t>
            </a:r>
            <a:r>
              <a:rPr lang="pt-BR" sz="1200" dirty="0" smtClean="0"/>
              <a:t> </a:t>
            </a:r>
            <a:r>
              <a:rPr lang="pt-BR" sz="1200" dirty="0" err="1" smtClean="0"/>
              <a:t>ullamcorper</a:t>
            </a:r>
            <a:r>
              <a:rPr lang="pt-BR" sz="1200" dirty="0" smtClean="0"/>
              <a:t> </a:t>
            </a:r>
            <a:r>
              <a:rPr lang="pt-BR" sz="1200" dirty="0" err="1" smtClean="0"/>
              <a:t>suscipit</a:t>
            </a:r>
            <a:r>
              <a:rPr lang="pt-BR" sz="1200" dirty="0" smtClean="0"/>
              <a:t> </a:t>
            </a:r>
            <a:r>
              <a:rPr lang="pt-BR" sz="1200" dirty="0" err="1" smtClean="0"/>
              <a:t>lobortis</a:t>
            </a:r>
            <a:r>
              <a:rPr lang="pt-BR" sz="1200" dirty="0" smtClean="0"/>
              <a:t> </a:t>
            </a:r>
            <a:r>
              <a:rPr lang="pt-BR" sz="1200" dirty="0" err="1" smtClean="0"/>
              <a:t>nisl</a:t>
            </a:r>
            <a:r>
              <a:rPr lang="pt-BR" sz="1200" dirty="0" smtClean="0"/>
              <a:t> ut </a:t>
            </a:r>
            <a:r>
              <a:rPr lang="pt-BR" sz="1200" dirty="0" err="1" smtClean="0"/>
              <a:t>aliquip</a:t>
            </a:r>
            <a:r>
              <a:rPr lang="pt-BR" sz="1200" dirty="0" smtClean="0"/>
              <a:t> ex </a:t>
            </a:r>
            <a:r>
              <a:rPr lang="pt-BR" sz="1200" dirty="0" err="1" smtClean="0"/>
              <a:t>ea</a:t>
            </a:r>
            <a:r>
              <a:rPr lang="pt-BR" sz="1200" dirty="0" smtClean="0"/>
              <a:t> </a:t>
            </a:r>
            <a:r>
              <a:rPr lang="pt-BR" sz="1200" dirty="0" err="1" smtClean="0"/>
              <a:t>commodo</a:t>
            </a:r>
            <a:r>
              <a:rPr lang="pt-BR" sz="1200" dirty="0" smtClean="0"/>
              <a:t> </a:t>
            </a:r>
            <a:r>
              <a:rPr lang="pt-BR" sz="1200" dirty="0" err="1" smtClean="0"/>
              <a:t>consequat</a:t>
            </a:r>
            <a:r>
              <a:rPr lang="pt-BR" sz="1200" dirty="0" smtClean="0"/>
              <a:t>. </a:t>
            </a:r>
            <a:r>
              <a:rPr lang="pt-BR" sz="1200" dirty="0" err="1" smtClean="0"/>
              <a:t>Duis</a:t>
            </a:r>
            <a:r>
              <a:rPr lang="pt-BR" sz="1200" dirty="0" smtClean="0"/>
              <a:t> </a:t>
            </a:r>
            <a:r>
              <a:rPr lang="pt-BR" sz="1200" dirty="0" err="1" smtClean="0"/>
              <a:t>autem</a:t>
            </a:r>
            <a:r>
              <a:rPr lang="pt-BR" sz="1200" dirty="0" smtClean="0"/>
              <a:t> </a:t>
            </a:r>
            <a:r>
              <a:rPr lang="pt-BR" sz="1200" dirty="0" err="1" smtClean="0"/>
              <a:t>vel</a:t>
            </a:r>
            <a:r>
              <a:rPr lang="pt-BR" sz="1200" dirty="0" smtClean="0"/>
              <a:t> </a:t>
            </a:r>
            <a:r>
              <a:rPr lang="pt-BR" sz="1200" dirty="0" err="1" smtClean="0"/>
              <a:t>eum</a:t>
            </a:r>
            <a:r>
              <a:rPr lang="pt-BR" sz="1200" dirty="0" smtClean="0"/>
              <a:t> </a:t>
            </a:r>
            <a:r>
              <a:rPr lang="pt-BR" sz="1200" dirty="0" err="1" smtClean="0"/>
              <a:t>iriure</a:t>
            </a:r>
            <a:r>
              <a:rPr lang="pt-BR" sz="1200" dirty="0" smtClean="0"/>
              <a:t> </a:t>
            </a:r>
            <a:r>
              <a:rPr lang="pt-BR" sz="1200" dirty="0" err="1" smtClean="0"/>
              <a:t>dolor</a:t>
            </a:r>
            <a:r>
              <a:rPr lang="pt-BR" sz="1200" dirty="0" smtClean="0"/>
              <a:t> in </a:t>
            </a:r>
            <a:r>
              <a:rPr lang="pt-BR" sz="1200" dirty="0" err="1" smtClean="0"/>
              <a:t>hendrerit</a:t>
            </a:r>
            <a:r>
              <a:rPr lang="pt-BR" sz="1200" dirty="0" smtClean="0"/>
              <a:t> in </a:t>
            </a:r>
            <a:r>
              <a:rPr lang="pt-BR" sz="1200" dirty="0" err="1" smtClean="0"/>
              <a:t>vulputate</a:t>
            </a:r>
            <a:r>
              <a:rPr lang="pt-BR" sz="1200" dirty="0" smtClean="0"/>
              <a:t> </a:t>
            </a:r>
            <a:r>
              <a:rPr lang="pt-BR" sz="1200" dirty="0" err="1" smtClean="0"/>
              <a:t>velit</a:t>
            </a:r>
            <a:r>
              <a:rPr lang="pt-BR" sz="1200" dirty="0" smtClean="0"/>
              <a:t> esse </a:t>
            </a:r>
            <a:r>
              <a:rPr lang="pt-BR" sz="1200" dirty="0" err="1" smtClean="0"/>
              <a:t>molestie</a:t>
            </a:r>
            <a:r>
              <a:rPr lang="pt-BR" sz="1200" dirty="0" smtClean="0"/>
              <a:t> </a:t>
            </a:r>
            <a:r>
              <a:rPr lang="pt-BR" sz="1200" dirty="0" err="1" smtClean="0"/>
              <a:t>consequat</a:t>
            </a:r>
            <a:r>
              <a:rPr lang="pt-BR" sz="1200" dirty="0" smtClean="0"/>
              <a:t>, </a:t>
            </a:r>
            <a:r>
              <a:rPr lang="pt-BR" sz="1200" dirty="0" err="1" smtClean="0"/>
              <a:t>vel</a:t>
            </a:r>
            <a:r>
              <a:rPr lang="pt-BR" sz="1200" dirty="0" smtClean="0"/>
              <a:t> </a:t>
            </a:r>
            <a:r>
              <a:rPr lang="pt-BR" sz="1200" dirty="0" err="1" smtClean="0"/>
              <a:t>illum</a:t>
            </a:r>
            <a:r>
              <a:rPr lang="pt-BR" sz="1200" dirty="0" smtClean="0"/>
              <a:t> </a:t>
            </a:r>
            <a:r>
              <a:rPr lang="pt-BR" sz="1200" dirty="0" err="1" smtClean="0"/>
              <a:t>dolore</a:t>
            </a:r>
            <a:r>
              <a:rPr lang="pt-BR" sz="1200" dirty="0" smtClean="0"/>
              <a:t> eu </a:t>
            </a:r>
            <a:r>
              <a:rPr lang="pt-BR" sz="1200" dirty="0" err="1" smtClean="0"/>
              <a:t>feugiat</a:t>
            </a:r>
            <a:r>
              <a:rPr lang="pt-BR" sz="1200" dirty="0" smtClean="0"/>
              <a:t> </a:t>
            </a:r>
            <a:r>
              <a:rPr lang="pt-BR" sz="1200" dirty="0" err="1" smtClean="0"/>
              <a:t>nulla</a:t>
            </a:r>
            <a:r>
              <a:rPr lang="pt-BR" sz="1200" dirty="0" smtClean="0"/>
              <a:t> </a:t>
            </a:r>
            <a:r>
              <a:rPr lang="pt-BR" sz="1200" dirty="0" err="1" smtClean="0"/>
              <a:t>facilisis</a:t>
            </a:r>
            <a:r>
              <a:rPr lang="pt-BR" sz="1200" dirty="0" smtClean="0"/>
              <a:t> </a:t>
            </a:r>
            <a:r>
              <a:rPr lang="pt-BR" sz="1200" dirty="0" err="1" smtClean="0"/>
              <a:t>at</a:t>
            </a:r>
            <a:r>
              <a:rPr lang="pt-BR" sz="1200" dirty="0" smtClean="0"/>
              <a:t> </a:t>
            </a:r>
            <a:r>
              <a:rPr lang="pt-BR" sz="1200" dirty="0" err="1" smtClean="0"/>
              <a:t>vero</a:t>
            </a:r>
            <a:r>
              <a:rPr lang="pt-BR" sz="1200" dirty="0" smtClean="0"/>
              <a:t> </a:t>
            </a:r>
            <a:r>
              <a:rPr lang="pt-BR" sz="1200" dirty="0" err="1" smtClean="0"/>
              <a:t>eros</a:t>
            </a:r>
            <a:r>
              <a:rPr lang="pt-BR" sz="1200" dirty="0" smtClean="0"/>
              <a:t> </a:t>
            </a:r>
            <a:r>
              <a:rPr lang="pt-BR" sz="1200" dirty="0" err="1" smtClean="0"/>
              <a:t>et</a:t>
            </a:r>
            <a:r>
              <a:rPr lang="pt-BR" sz="1200" dirty="0" smtClean="0"/>
              <a:t> </a:t>
            </a:r>
            <a:r>
              <a:rPr lang="pt-BR" sz="1200" dirty="0" err="1" smtClean="0"/>
              <a:t>accumsan</a:t>
            </a:r>
            <a:r>
              <a:rPr lang="pt-BR" sz="1200" dirty="0" smtClean="0"/>
              <a:t> </a:t>
            </a:r>
            <a:r>
              <a:rPr lang="pt-BR" sz="1200" dirty="0" err="1" smtClean="0"/>
              <a:t>et</a:t>
            </a:r>
            <a:r>
              <a:rPr lang="pt-BR" sz="1200" dirty="0" smtClean="0"/>
              <a:t> </a:t>
            </a:r>
            <a:r>
              <a:rPr lang="pt-BR" sz="1200" dirty="0" err="1" smtClean="0"/>
              <a:t>iusto</a:t>
            </a:r>
            <a:r>
              <a:rPr lang="pt-BR" sz="1200" dirty="0" smtClean="0"/>
              <a:t> </a:t>
            </a:r>
            <a:r>
              <a:rPr lang="pt-BR" sz="1200" dirty="0" err="1" smtClean="0"/>
              <a:t>odio</a:t>
            </a:r>
            <a:r>
              <a:rPr lang="pt-BR" sz="1200" dirty="0" smtClean="0"/>
              <a:t> </a:t>
            </a:r>
            <a:r>
              <a:rPr lang="pt-BR" sz="1200" dirty="0" err="1" smtClean="0"/>
              <a:t>dignissim</a:t>
            </a:r>
            <a:r>
              <a:rPr lang="pt-BR" sz="1200" dirty="0" smtClean="0"/>
              <a:t> </a:t>
            </a:r>
            <a:r>
              <a:rPr lang="pt-BR" sz="1200" dirty="0" err="1" smtClean="0"/>
              <a:t>qui</a:t>
            </a:r>
            <a:r>
              <a:rPr lang="pt-BR" sz="1200" dirty="0" smtClean="0"/>
              <a:t> </a:t>
            </a:r>
            <a:r>
              <a:rPr lang="pt-BR" sz="1200" dirty="0" err="1" smtClean="0"/>
              <a:t>blandit</a:t>
            </a:r>
            <a:r>
              <a:rPr lang="pt-BR" sz="1200" dirty="0" smtClean="0"/>
              <a:t> </a:t>
            </a:r>
            <a:r>
              <a:rPr lang="pt-BR" sz="1200" dirty="0" err="1" smtClean="0"/>
              <a:t>praesent</a:t>
            </a:r>
            <a:r>
              <a:rPr lang="pt-BR" sz="1200" dirty="0" smtClean="0"/>
              <a:t> </a:t>
            </a:r>
            <a:r>
              <a:rPr lang="pt-BR" sz="1200" dirty="0" err="1" smtClean="0"/>
              <a:t>luptatum</a:t>
            </a:r>
            <a:r>
              <a:rPr lang="pt-BR" sz="1200" dirty="0" smtClean="0"/>
              <a:t> </a:t>
            </a:r>
            <a:r>
              <a:rPr lang="pt-BR" sz="1200" dirty="0" err="1" smtClean="0"/>
              <a:t>zzril</a:t>
            </a:r>
            <a:r>
              <a:rPr lang="pt-BR" sz="1200" dirty="0" smtClean="0"/>
              <a:t> </a:t>
            </a:r>
            <a:r>
              <a:rPr lang="pt-BR" sz="1200" dirty="0" err="1" smtClean="0"/>
              <a:t>delenit</a:t>
            </a:r>
            <a:r>
              <a:rPr lang="pt-BR" sz="1200" dirty="0" smtClean="0"/>
              <a:t> </a:t>
            </a:r>
            <a:r>
              <a:rPr lang="pt-BR" sz="1200" dirty="0" err="1" smtClean="0"/>
              <a:t>augue</a:t>
            </a:r>
            <a:r>
              <a:rPr lang="pt-BR" sz="1200" dirty="0" smtClean="0"/>
              <a:t> </a:t>
            </a:r>
            <a:r>
              <a:rPr lang="pt-BR" sz="1200" dirty="0" err="1" smtClean="0"/>
              <a:t>duis</a:t>
            </a:r>
            <a:r>
              <a:rPr lang="pt-BR" sz="1200" dirty="0" smtClean="0"/>
              <a:t> </a:t>
            </a:r>
            <a:r>
              <a:rPr lang="pt-BR" sz="1200" dirty="0" err="1" smtClean="0"/>
              <a:t>dolore</a:t>
            </a:r>
            <a:r>
              <a:rPr lang="pt-BR" sz="1200" dirty="0" smtClean="0"/>
              <a:t> te </a:t>
            </a:r>
            <a:r>
              <a:rPr lang="pt-BR" sz="1200" dirty="0" err="1" smtClean="0"/>
              <a:t>feugait</a:t>
            </a:r>
            <a:r>
              <a:rPr lang="pt-BR" sz="1200" dirty="0" smtClean="0"/>
              <a:t> </a:t>
            </a:r>
            <a:r>
              <a:rPr lang="pt-BR" sz="1200" dirty="0" err="1" smtClean="0"/>
              <a:t>nulla</a:t>
            </a:r>
            <a:r>
              <a:rPr lang="pt-BR" sz="1200" dirty="0" smtClean="0"/>
              <a:t> </a:t>
            </a:r>
            <a:r>
              <a:rPr lang="pt-BR" sz="1200" dirty="0" err="1" smtClean="0"/>
              <a:t>facilisi</a:t>
            </a:r>
            <a:r>
              <a:rPr lang="pt-BR" sz="1200" dirty="0" smtClean="0"/>
              <a:t>.</a:t>
            </a:r>
          </a:p>
          <a:p>
            <a:pPr algn="just"/>
            <a:r>
              <a:rPr lang="pt-BR" sz="1200" dirty="0" err="1" smtClean="0"/>
              <a:t>Lorem</a:t>
            </a:r>
            <a:r>
              <a:rPr lang="pt-BR" sz="1200" dirty="0" smtClean="0"/>
              <a:t> </a:t>
            </a:r>
            <a:r>
              <a:rPr lang="pt-BR" sz="1200" dirty="0" err="1" smtClean="0"/>
              <a:t>ipsum</a:t>
            </a:r>
            <a:r>
              <a:rPr lang="pt-BR" sz="1200" dirty="0" smtClean="0"/>
              <a:t> </a:t>
            </a:r>
            <a:r>
              <a:rPr lang="pt-BR" sz="1200" dirty="0" err="1" smtClean="0"/>
              <a:t>dolor</a:t>
            </a:r>
            <a:r>
              <a:rPr lang="pt-BR" sz="1200" dirty="0" smtClean="0"/>
              <a:t> </a:t>
            </a:r>
            <a:r>
              <a:rPr lang="pt-BR" sz="1200" dirty="0" err="1" smtClean="0"/>
              <a:t>sit</a:t>
            </a:r>
            <a:r>
              <a:rPr lang="pt-BR" sz="1200" dirty="0" smtClean="0"/>
              <a:t> </a:t>
            </a:r>
            <a:r>
              <a:rPr lang="pt-BR" sz="1200" dirty="0" err="1" smtClean="0"/>
              <a:t>amet</a:t>
            </a:r>
            <a:r>
              <a:rPr lang="pt-BR" sz="1200" dirty="0" smtClean="0"/>
              <a:t>, </a:t>
            </a:r>
            <a:r>
              <a:rPr lang="pt-BR" sz="1200" dirty="0" err="1" smtClean="0"/>
              <a:t>cons</a:t>
            </a:r>
            <a:r>
              <a:rPr lang="pt-BR" sz="1200" dirty="0" smtClean="0"/>
              <a:t> </a:t>
            </a:r>
            <a:r>
              <a:rPr lang="pt-BR" sz="1200" dirty="0" err="1" smtClean="0"/>
              <a:t>ectetuer</a:t>
            </a:r>
            <a:r>
              <a:rPr lang="pt-BR" sz="1200" dirty="0" smtClean="0"/>
              <a:t> </a:t>
            </a:r>
            <a:r>
              <a:rPr lang="pt-BR" sz="1200" dirty="0" err="1" smtClean="0"/>
              <a:t>adipiscing</a:t>
            </a:r>
            <a:r>
              <a:rPr lang="pt-BR" sz="1200" dirty="0" smtClean="0"/>
              <a:t> </a:t>
            </a:r>
            <a:r>
              <a:rPr lang="pt-BR" sz="1200" dirty="0" err="1" smtClean="0"/>
              <a:t>elit</a:t>
            </a:r>
            <a:r>
              <a:rPr lang="pt-BR" sz="1200" dirty="0" smtClean="0"/>
              <a:t>, </a:t>
            </a:r>
            <a:r>
              <a:rPr lang="pt-BR" sz="1200" dirty="0" err="1" smtClean="0"/>
              <a:t>sed</a:t>
            </a:r>
            <a:r>
              <a:rPr lang="pt-BR" sz="1200" dirty="0" smtClean="0"/>
              <a:t> </a:t>
            </a:r>
            <a:r>
              <a:rPr lang="pt-BR" sz="1200" dirty="0" err="1" smtClean="0"/>
              <a:t>diam</a:t>
            </a:r>
            <a:r>
              <a:rPr lang="pt-BR" sz="1200" dirty="0" smtClean="0"/>
              <a:t> </a:t>
            </a:r>
            <a:r>
              <a:rPr lang="pt-BR" sz="1200" dirty="0" err="1" smtClean="0"/>
              <a:t>nonummy</a:t>
            </a:r>
            <a:r>
              <a:rPr lang="pt-BR" sz="1200" dirty="0" smtClean="0"/>
              <a:t> </a:t>
            </a:r>
            <a:r>
              <a:rPr lang="pt-BR" sz="1200" dirty="0" err="1" smtClean="0"/>
              <a:t>nibh</a:t>
            </a:r>
            <a:r>
              <a:rPr lang="pt-BR" sz="1200" dirty="0" smtClean="0"/>
              <a:t> </a:t>
            </a:r>
            <a:r>
              <a:rPr lang="pt-BR" sz="1200" dirty="0" err="1" smtClean="0"/>
              <a:t>euismod</a:t>
            </a:r>
            <a:r>
              <a:rPr lang="pt-BR" sz="1200" dirty="0" smtClean="0"/>
              <a:t> </a:t>
            </a:r>
            <a:r>
              <a:rPr lang="pt-BR" sz="1200" dirty="0" err="1" smtClean="0"/>
              <a:t>tincidunt</a:t>
            </a:r>
            <a:r>
              <a:rPr lang="pt-BR" sz="1200" dirty="0" smtClean="0"/>
              <a:t> ut </a:t>
            </a:r>
            <a:r>
              <a:rPr lang="pt-BR" sz="1200" dirty="0" err="1" smtClean="0"/>
              <a:t>laoreet</a:t>
            </a:r>
            <a:r>
              <a:rPr lang="pt-BR" sz="1200" dirty="0" smtClean="0"/>
              <a:t> </a:t>
            </a:r>
            <a:r>
              <a:rPr lang="pt-BR" sz="1200" dirty="0" err="1" smtClean="0"/>
              <a:t>dolore</a:t>
            </a:r>
            <a:r>
              <a:rPr lang="pt-BR" sz="1200" dirty="0" smtClean="0"/>
              <a:t> magna </a:t>
            </a:r>
            <a:r>
              <a:rPr lang="pt-BR" sz="1200" dirty="0" err="1" smtClean="0"/>
              <a:t>aliquam</a:t>
            </a:r>
            <a:r>
              <a:rPr lang="pt-BR" sz="1200" dirty="0" smtClean="0"/>
              <a:t> </a:t>
            </a:r>
            <a:r>
              <a:rPr lang="pt-BR" sz="1200" dirty="0" err="1" smtClean="0"/>
              <a:t>erat</a:t>
            </a:r>
            <a:r>
              <a:rPr lang="pt-BR" sz="1200" dirty="0" smtClean="0"/>
              <a:t> </a:t>
            </a:r>
            <a:r>
              <a:rPr lang="pt-BR" sz="1200" dirty="0" err="1" smtClean="0"/>
              <a:t>volutpat</a:t>
            </a:r>
            <a:r>
              <a:rPr lang="pt-BR" sz="1200" dirty="0" smtClean="0"/>
              <a:t>. Ut </a:t>
            </a:r>
            <a:r>
              <a:rPr lang="pt-BR" sz="1200" dirty="0" err="1" smtClean="0"/>
              <a:t>wisi</a:t>
            </a:r>
            <a:r>
              <a:rPr lang="pt-BR" sz="1200" dirty="0" smtClean="0"/>
              <a:t> </a:t>
            </a:r>
            <a:r>
              <a:rPr lang="pt-BR" sz="1200" dirty="0" err="1" smtClean="0"/>
              <a:t>enim</a:t>
            </a:r>
            <a:r>
              <a:rPr lang="pt-BR" sz="1200" dirty="0" smtClean="0"/>
              <a:t> ad </a:t>
            </a:r>
            <a:r>
              <a:rPr lang="pt-BR" sz="1200" dirty="0" err="1" smtClean="0"/>
              <a:t>minim</a:t>
            </a:r>
            <a:r>
              <a:rPr lang="pt-BR" sz="1200" dirty="0" smtClean="0"/>
              <a:t> </a:t>
            </a:r>
            <a:r>
              <a:rPr lang="pt-BR" sz="1200" dirty="0" err="1" smtClean="0"/>
              <a:t>veniam</a:t>
            </a:r>
            <a:r>
              <a:rPr lang="pt-BR" sz="1200" dirty="0" smtClean="0"/>
              <a:t>, quis </a:t>
            </a:r>
            <a:r>
              <a:rPr lang="pt-BR" sz="1200" dirty="0" err="1" smtClean="0"/>
              <a:t>nostrud</a:t>
            </a:r>
            <a:r>
              <a:rPr lang="pt-BR" sz="1200" dirty="0" smtClean="0"/>
              <a:t> exerci </a:t>
            </a:r>
            <a:r>
              <a:rPr lang="pt-BR" sz="1200" dirty="0" err="1" smtClean="0"/>
              <a:t>tation</a:t>
            </a:r>
            <a:r>
              <a:rPr lang="pt-BR" sz="1200" dirty="0" smtClean="0"/>
              <a:t> </a:t>
            </a:r>
            <a:r>
              <a:rPr lang="pt-BR" sz="1200" dirty="0" err="1" smtClean="0"/>
              <a:t>ullamcorper</a:t>
            </a:r>
            <a:r>
              <a:rPr lang="pt-BR" sz="1200" dirty="0" smtClean="0"/>
              <a:t> </a:t>
            </a:r>
            <a:r>
              <a:rPr lang="pt-BR" sz="1200" dirty="0" err="1" smtClean="0"/>
              <a:t>suscipit</a:t>
            </a:r>
            <a:r>
              <a:rPr lang="pt-BR" sz="1200" dirty="0" smtClean="0"/>
              <a:t> </a:t>
            </a:r>
            <a:r>
              <a:rPr lang="pt-BR" sz="1200" dirty="0" err="1" smtClean="0"/>
              <a:t>lobortis</a:t>
            </a:r>
            <a:r>
              <a:rPr lang="pt-BR" sz="1200" dirty="0" smtClean="0"/>
              <a:t> </a:t>
            </a:r>
            <a:r>
              <a:rPr lang="pt-BR" sz="1200" dirty="0" err="1" smtClean="0"/>
              <a:t>nisl</a:t>
            </a:r>
            <a:r>
              <a:rPr lang="pt-BR" sz="1200" dirty="0" smtClean="0"/>
              <a:t> ut </a:t>
            </a:r>
            <a:r>
              <a:rPr lang="pt-BR" sz="1200" dirty="0" err="1" smtClean="0"/>
              <a:t>aliquip</a:t>
            </a:r>
            <a:r>
              <a:rPr lang="pt-BR" sz="1200" dirty="0" smtClean="0"/>
              <a:t> ex </a:t>
            </a:r>
            <a:r>
              <a:rPr lang="pt-BR" sz="1200" dirty="0" err="1" smtClean="0"/>
              <a:t>ea</a:t>
            </a:r>
            <a:r>
              <a:rPr lang="pt-BR" sz="1200" dirty="0" smtClean="0"/>
              <a:t> </a:t>
            </a:r>
            <a:r>
              <a:rPr lang="pt-BR" sz="1200" dirty="0" err="1" smtClean="0"/>
              <a:t>commodo</a:t>
            </a:r>
            <a:r>
              <a:rPr lang="pt-BR" sz="1200" dirty="0" smtClean="0"/>
              <a:t> </a:t>
            </a:r>
            <a:r>
              <a:rPr lang="pt-BR" sz="1200" dirty="0" err="1" smtClean="0"/>
              <a:t>consequat</a:t>
            </a:r>
            <a:r>
              <a:rPr lang="pt-BR" sz="1200" dirty="0" smtClean="0"/>
              <a:t>.</a:t>
            </a:r>
          </a:p>
          <a:p>
            <a:pPr algn="just"/>
            <a:r>
              <a:rPr lang="pt-BR" sz="1200" dirty="0" err="1" smtClean="0"/>
              <a:t>Lorem</a:t>
            </a:r>
            <a:r>
              <a:rPr lang="pt-BR" sz="1200" dirty="0" smtClean="0"/>
              <a:t> </a:t>
            </a:r>
            <a:r>
              <a:rPr lang="pt-BR" sz="1200" dirty="0" err="1" smtClean="0"/>
              <a:t>ipsum</a:t>
            </a:r>
            <a:r>
              <a:rPr lang="pt-BR" sz="1200" dirty="0" smtClean="0"/>
              <a:t> </a:t>
            </a:r>
            <a:r>
              <a:rPr lang="pt-BR" sz="1200" dirty="0" err="1" smtClean="0"/>
              <a:t>dolor</a:t>
            </a:r>
            <a:r>
              <a:rPr lang="pt-BR" sz="1200" dirty="0" smtClean="0"/>
              <a:t> </a:t>
            </a:r>
            <a:r>
              <a:rPr lang="pt-BR" sz="1200" dirty="0" err="1" smtClean="0"/>
              <a:t>sit</a:t>
            </a:r>
            <a:r>
              <a:rPr lang="pt-BR" sz="1200" dirty="0" smtClean="0"/>
              <a:t> </a:t>
            </a:r>
            <a:r>
              <a:rPr lang="pt-BR" sz="1200" dirty="0" err="1" smtClean="0"/>
              <a:t>amet</a:t>
            </a:r>
            <a:r>
              <a:rPr lang="pt-BR" sz="1200" dirty="0" smtClean="0"/>
              <a:t>, </a:t>
            </a:r>
            <a:r>
              <a:rPr lang="pt-BR" sz="1200" dirty="0" err="1" smtClean="0"/>
              <a:t>consectetuer</a:t>
            </a:r>
            <a:r>
              <a:rPr lang="pt-BR" sz="1200" dirty="0" smtClean="0"/>
              <a:t> </a:t>
            </a:r>
            <a:r>
              <a:rPr lang="pt-BR" sz="1200" dirty="0" err="1" smtClean="0"/>
              <a:t>adipiscing</a:t>
            </a:r>
            <a:r>
              <a:rPr lang="pt-BR" sz="1200" dirty="0" smtClean="0"/>
              <a:t> </a:t>
            </a:r>
            <a:r>
              <a:rPr lang="pt-BR" sz="1200" dirty="0" err="1" smtClean="0"/>
              <a:t>elit</a:t>
            </a:r>
            <a:r>
              <a:rPr lang="pt-BR" sz="1200" dirty="0" smtClean="0"/>
              <a:t>, </a:t>
            </a:r>
            <a:r>
              <a:rPr lang="pt-BR" sz="1200" dirty="0" err="1" smtClean="0"/>
              <a:t>sed</a:t>
            </a:r>
            <a:r>
              <a:rPr lang="pt-BR" sz="1200" dirty="0" smtClean="0"/>
              <a:t> </a:t>
            </a:r>
            <a:r>
              <a:rPr lang="pt-BR" sz="1200" dirty="0" err="1" smtClean="0"/>
              <a:t>diam</a:t>
            </a:r>
            <a:r>
              <a:rPr lang="pt-BR" sz="1200" dirty="0" smtClean="0"/>
              <a:t> </a:t>
            </a:r>
            <a:r>
              <a:rPr lang="pt-BR" sz="1200" dirty="0" err="1" smtClean="0"/>
              <a:t>nonummy</a:t>
            </a:r>
            <a:r>
              <a:rPr lang="pt-BR" sz="1200" dirty="0" smtClean="0"/>
              <a:t> </a:t>
            </a:r>
            <a:r>
              <a:rPr lang="pt-BR" sz="1200" dirty="0" err="1" smtClean="0"/>
              <a:t>nibh</a:t>
            </a:r>
            <a:r>
              <a:rPr lang="pt-BR" sz="1200" dirty="0" smtClean="0"/>
              <a:t> </a:t>
            </a:r>
            <a:r>
              <a:rPr lang="pt-BR" sz="1200" dirty="0" err="1" smtClean="0"/>
              <a:t>euismod</a:t>
            </a:r>
            <a:r>
              <a:rPr lang="pt-BR" sz="1200" dirty="0" smtClean="0"/>
              <a:t> </a:t>
            </a:r>
            <a:r>
              <a:rPr lang="pt-BR" sz="1200" dirty="0" err="1" smtClean="0"/>
              <a:t>tincidunt</a:t>
            </a:r>
            <a:r>
              <a:rPr lang="pt-BR" sz="1200" dirty="0" smtClean="0"/>
              <a:t> ut </a:t>
            </a:r>
            <a:r>
              <a:rPr lang="pt-BR" sz="1200" dirty="0" err="1" smtClean="0"/>
              <a:t>laoreet</a:t>
            </a:r>
            <a:r>
              <a:rPr lang="pt-BR" sz="1200" dirty="0" smtClean="0"/>
              <a:t> </a:t>
            </a:r>
            <a:r>
              <a:rPr lang="pt-BR" sz="1200" dirty="0" err="1" smtClean="0"/>
              <a:t>dolore</a:t>
            </a:r>
            <a:r>
              <a:rPr lang="pt-BR" sz="1200" dirty="0" smtClean="0"/>
              <a:t> magna </a:t>
            </a:r>
            <a:r>
              <a:rPr lang="pt-BR" sz="1200" dirty="0" err="1" smtClean="0"/>
              <a:t>aliquam</a:t>
            </a:r>
            <a:r>
              <a:rPr lang="pt-BR" sz="1200" dirty="0" smtClean="0"/>
              <a:t> </a:t>
            </a:r>
            <a:r>
              <a:rPr lang="pt-BR" sz="1200" dirty="0" err="1" smtClean="0"/>
              <a:t>erat</a:t>
            </a:r>
            <a:r>
              <a:rPr lang="pt-BR" sz="1200" dirty="0" smtClean="0"/>
              <a:t> </a:t>
            </a:r>
            <a:endParaRPr lang="pt-BR" sz="1200" dirty="0">
              <a:latin typeface="+mj-lt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PAGINA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80"/>
            <a:ext cx="6844152" cy="9682778"/>
          </a:xfrm>
          <a:prstGeom prst="rect">
            <a:avLst/>
          </a:prstGeom>
        </p:spPr>
      </p:pic>
      <p:sp>
        <p:nvSpPr>
          <p:cNvPr id="9" name="CaixaDeTexto 8"/>
          <p:cNvSpPr txBox="1"/>
          <p:nvPr/>
        </p:nvSpPr>
        <p:spPr>
          <a:xfrm>
            <a:off x="348436" y="1482819"/>
            <a:ext cx="6143667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dirty="0" err="1" smtClean="0"/>
              <a:t>Euismod</a:t>
            </a:r>
            <a:r>
              <a:rPr lang="pt-BR" sz="1200" dirty="0" smtClean="0"/>
              <a:t> </a:t>
            </a:r>
            <a:r>
              <a:rPr lang="pt-BR" sz="1200" dirty="0" err="1" smtClean="0"/>
              <a:t>tincidunt</a:t>
            </a:r>
            <a:r>
              <a:rPr lang="pt-BR" sz="1200" dirty="0" smtClean="0"/>
              <a:t> ut </a:t>
            </a:r>
            <a:r>
              <a:rPr lang="pt-BR" sz="1200" dirty="0" err="1" smtClean="0"/>
              <a:t>laoreet</a:t>
            </a:r>
            <a:r>
              <a:rPr lang="pt-BR" sz="1200" dirty="0" smtClean="0"/>
              <a:t> </a:t>
            </a:r>
            <a:r>
              <a:rPr lang="pt-BR" sz="1200" dirty="0" err="1" smtClean="0"/>
              <a:t>dolore</a:t>
            </a:r>
            <a:r>
              <a:rPr lang="pt-BR" sz="1200" dirty="0" smtClean="0"/>
              <a:t> magna </a:t>
            </a:r>
            <a:r>
              <a:rPr lang="pt-BR" sz="1200" dirty="0" err="1" smtClean="0"/>
              <a:t>aliquam</a:t>
            </a:r>
            <a:r>
              <a:rPr lang="pt-BR" sz="1200" dirty="0" smtClean="0"/>
              <a:t> </a:t>
            </a:r>
            <a:r>
              <a:rPr lang="pt-BR" sz="1200" dirty="0" err="1" smtClean="0"/>
              <a:t>erat</a:t>
            </a:r>
            <a:r>
              <a:rPr lang="pt-BR" sz="1200" dirty="0" smtClean="0"/>
              <a:t> </a:t>
            </a:r>
            <a:r>
              <a:rPr lang="pt-BR" sz="1200" dirty="0" err="1" smtClean="0"/>
              <a:t>volutpat</a:t>
            </a:r>
            <a:r>
              <a:rPr lang="pt-BR" sz="1200" dirty="0" smtClean="0"/>
              <a:t>. Ut </a:t>
            </a:r>
            <a:r>
              <a:rPr lang="pt-BR" sz="1200" dirty="0" err="1" smtClean="0"/>
              <a:t>wisi</a:t>
            </a:r>
            <a:r>
              <a:rPr lang="pt-BR" sz="1200" dirty="0" smtClean="0"/>
              <a:t> </a:t>
            </a:r>
            <a:r>
              <a:rPr lang="pt-BR" sz="1200" dirty="0" err="1" smtClean="0"/>
              <a:t>enim</a:t>
            </a:r>
            <a:r>
              <a:rPr lang="pt-BR" sz="1200" dirty="0" smtClean="0"/>
              <a:t> ad </a:t>
            </a:r>
            <a:r>
              <a:rPr lang="pt-BR" sz="1200" dirty="0" err="1" smtClean="0"/>
              <a:t>minim</a:t>
            </a:r>
            <a:r>
              <a:rPr lang="pt-BR" sz="1200" dirty="0" smtClean="0"/>
              <a:t> </a:t>
            </a:r>
            <a:r>
              <a:rPr lang="pt-BR" sz="1200" dirty="0" err="1" smtClean="0"/>
              <a:t>veniam</a:t>
            </a:r>
            <a:r>
              <a:rPr lang="pt-BR" sz="1200" dirty="0" smtClean="0"/>
              <a:t>, quis </a:t>
            </a:r>
            <a:r>
              <a:rPr lang="pt-BR" sz="1200" dirty="0" err="1" smtClean="0"/>
              <a:t>nostrud</a:t>
            </a:r>
            <a:r>
              <a:rPr lang="pt-BR" sz="1200" dirty="0" smtClean="0"/>
              <a:t> exerci </a:t>
            </a:r>
            <a:r>
              <a:rPr lang="pt-BR" sz="1200" dirty="0" err="1" smtClean="0"/>
              <a:t>tation</a:t>
            </a:r>
            <a:r>
              <a:rPr lang="pt-BR" sz="1200" dirty="0" smtClean="0"/>
              <a:t> </a:t>
            </a:r>
            <a:r>
              <a:rPr lang="pt-BR" sz="1200" dirty="0" err="1" smtClean="0"/>
              <a:t>ullamcorper</a:t>
            </a:r>
            <a:r>
              <a:rPr lang="pt-BR" sz="1200" dirty="0" smtClean="0"/>
              <a:t> </a:t>
            </a:r>
            <a:r>
              <a:rPr lang="pt-BR" sz="1200" dirty="0" err="1" smtClean="0"/>
              <a:t>suscipit</a:t>
            </a:r>
            <a:r>
              <a:rPr lang="pt-BR" sz="1200" dirty="0" smtClean="0"/>
              <a:t> </a:t>
            </a:r>
            <a:r>
              <a:rPr lang="pt-BR" sz="1200" dirty="0" err="1" smtClean="0"/>
              <a:t>lobortis</a:t>
            </a:r>
            <a:r>
              <a:rPr lang="pt-BR" sz="1200" dirty="0" smtClean="0"/>
              <a:t> </a:t>
            </a:r>
            <a:r>
              <a:rPr lang="pt-BR" sz="1200" dirty="0" err="1" smtClean="0"/>
              <a:t>nisl</a:t>
            </a:r>
            <a:r>
              <a:rPr lang="pt-BR" sz="1200" dirty="0" smtClean="0"/>
              <a:t> ut </a:t>
            </a:r>
            <a:r>
              <a:rPr lang="pt-BR" sz="1200" dirty="0" err="1" smtClean="0"/>
              <a:t>aliquip</a:t>
            </a:r>
            <a:r>
              <a:rPr lang="pt-BR" sz="1200" dirty="0" smtClean="0"/>
              <a:t> ex </a:t>
            </a:r>
            <a:r>
              <a:rPr lang="pt-BR" sz="1200" dirty="0" err="1" smtClean="0"/>
              <a:t>ea</a:t>
            </a:r>
            <a:r>
              <a:rPr lang="pt-BR" sz="1200" dirty="0" smtClean="0"/>
              <a:t> </a:t>
            </a:r>
            <a:r>
              <a:rPr lang="pt-BR" sz="1200" dirty="0" err="1" smtClean="0"/>
              <a:t>commodo</a:t>
            </a:r>
            <a:r>
              <a:rPr lang="pt-BR" sz="1200" dirty="0" smtClean="0"/>
              <a:t> </a:t>
            </a:r>
            <a:r>
              <a:rPr lang="pt-BR" sz="1200" dirty="0" err="1" smtClean="0"/>
              <a:t>consequat</a:t>
            </a:r>
            <a:r>
              <a:rPr lang="pt-BR" sz="1200" dirty="0" smtClean="0"/>
              <a:t>. </a:t>
            </a:r>
            <a:r>
              <a:rPr lang="pt-BR" sz="1200" dirty="0" err="1" smtClean="0"/>
              <a:t>Duis</a:t>
            </a:r>
            <a:r>
              <a:rPr lang="pt-BR" sz="1200" dirty="0" smtClean="0"/>
              <a:t> </a:t>
            </a:r>
            <a:r>
              <a:rPr lang="pt-BR" sz="1200" dirty="0" err="1" smtClean="0"/>
              <a:t>autem</a:t>
            </a:r>
            <a:r>
              <a:rPr lang="pt-BR" sz="1200" dirty="0" smtClean="0"/>
              <a:t> </a:t>
            </a:r>
            <a:r>
              <a:rPr lang="pt-BR" sz="1200" dirty="0" err="1" smtClean="0"/>
              <a:t>vel</a:t>
            </a:r>
            <a:r>
              <a:rPr lang="pt-BR" sz="1200" dirty="0" smtClean="0"/>
              <a:t> </a:t>
            </a:r>
            <a:r>
              <a:rPr lang="pt-BR" sz="1200" dirty="0" err="1" smtClean="0"/>
              <a:t>eum</a:t>
            </a:r>
            <a:r>
              <a:rPr lang="pt-BR" sz="1200" dirty="0" smtClean="0"/>
              <a:t> </a:t>
            </a:r>
            <a:r>
              <a:rPr lang="pt-BR" sz="1200" dirty="0" err="1" smtClean="0"/>
              <a:t>iriure</a:t>
            </a:r>
            <a:r>
              <a:rPr lang="pt-BR" sz="1200" dirty="0" smtClean="0"/>
              <a:t> </a:t>
            </a:r>
            <a:r>
              <a:rPr lang="pt-BR" sz="1200" dirty="0" err="1" smtClean="0"/>
              <a:t>dolor</a:t>
            </a:r>
            <a:r>
              <a:rPr lang="pt-BR" sz="1200" dirty="0" smtClean="0"/>
              <a:t> in </a:t>
            </a:r>
            <a:r>
              <a:rPr lang="pt-BR" sz="1200" dirty="0" err="1" smtClean="0"/>
              <a:t>hendrerit</a:t>
            </a:r>
            <a:r>
              <a:rPr lang="pt-BR" sz="1200" dirty="0" smtClean="0"/>
              <a:t> in </a:t>
            </a:r>
            <a:r>
              <a:rPr lang="pt-BR" sz="1200" dirty="0" err="1" smtClean="0"/>
              <a:t>vulputate</a:t>
            </a:r>
            <a:r>
              <a:rPr lang="pt-BR" sz="1200" dirty="0" smtClean="0"/>
              <a:t> </a:t>
            </a:r>
            <a:r>
              <a:rPr lang="pt-BR" sz="1200" dirty="0" err="1" smtClean="0"/>
              <a:t>velit</a:t>
            </a:r>
            <a:r>
              <a:rPr lang="pt-BR" sz="1200" dirty="0" smtClean="0"/>
              <a:t> esse </a:t>
            </a:r>
            <a:r>
              <a:rPr lang="pt-BR" sz="1200" dirty="0" err="1" smtClean="0"/>
              <a:t>molestie</a:t>
            </a:r>
            <a:r>
              <a:rPr lang="pt-BR" sz="1200" dirty="0" smtClean="0"/>
              <a:t> </a:t>
            </a:r>
            <a:r>
              <a:rPr lang="pt-BR" sz="1200" dirty="0" err="1" smtClean="0"/>
              <a:t>consequat</a:t>
            </a:r>
            <a:r>
              <a:rPr lang="pt-BR" sz="1200" dirty="0" smtClean="0"/>
              <a:t>, </a:t>
            </a:r>
            <a:r>
              <a:rPr lang="pt-BR" sz="1200" dirty="0" err="1" smtClean="0"/>
              <a:t>vel</a:t>
            </a:r>
            <a:r>
              <a:rPr lang="pt-BR" sz="1200" dirty="0" smtClean="0"/>
              <a:t> </a:t>
            </a:r>
            <a:r>
              <a:rPr lang="pt-BR" sz="1200" dirty="0" err="1" smtClean="0"/>
              <a:t>illum</a:t>
            </a:r>
            <a:r>
              <a:rPr lang="pt-BR" sz="1200" dirty="0" smtClean="0"/>
              <a:t> </a:t>
            </a:r>
            <a:r>
              <a:rPr lang="pt-BR" sz="1200" dirty="0" err="1" smtClean="0"/>
              <a:t>dolore</a:t>
            </a:r>
            <a:r>
              <a:rPr lang="pt-BR" sz="1200" dirty="0" smtClean="0"/>
              <a:t> eu </a:t>
            </a:r>
            <a:r>
              <a:rPr lang="pt-BR" sz="1200" dirty="0" err="1" smtClean="0"/>
              <a:t>feugiat</a:t>
            </a:r>
            <a:r>
              <a:rPr lang="pt-BR" sz="1200" dirty="0" smtClean="0"/>
              <a:t> </a:t>
            </a:r>
            <a:r>
              <a:rPr lang="pt-BR" sz="1200" dirty="0" err="1" smtClean="0"/>
              <a:t>nulla</a:t>
            </a:r>
            <a:r>
              <a:rPr lang="pt-BR" sz="1200" dirty="0" smtClean="0"/>
              <a:t> </a:t>
            </a:r>
            <a:r>
              <a:rPr lang="pt-BR" sz="1200" dirty="0" err="1" smtClean="0"/>
              <a:t>facilisis</a:t>
            </a:r>
            <a:r>
              <a:rPr lang="pt-BR" sz="1200" dirty="0" smtClean="0"/>
              <a:t> </a:t>
            </a:r>
            <a:r>
              <a:rPr lang="pt-BR" sz="1200" dirty="0" err="1" smtClean="0"/>
              <a:t>at</a:t>
            </a:r>
            <a:r>
              <a:rPr lang="pt-BR" sz="1200" dirty="0" smtClean="0"/>
              <a:t> </a:t>
            </a:r>
            <a:r>
              <a:rPr lang="pt-BR" sz="1200" dirty="0" err="1" smtClean="0"/>
              <a:t>vero</a:t>
            </a:r>
            <a:r>
              <a:rPr lang="pt-BR" sz="1200" dirty="0" smtClean="0"/>
              <a:t> </a:t>
            </a:r>
            <a:r>
              <a:rPr lang="pt-BR" sz="1200" dirty="0" err="1" smtClean="0"/>
              <a:t>eros</a:t>
            </a:r>
            <a:r>
              <a:rPr lang="pt-BR" sz="1200" dirty="0" smtClean="0"/>
              <a:t> </a:t>
            </a:r>
            <a:r>
              <a:rPr lang="pt-BR" sz="1200" dirty="0" err="1" smtClean="0"/>
              <a:t>et</a:t>
            </a:r>
            <a:r>
              <a:rPr lang="pt-BR" sz="1200" dirty="0" smtClean="0"/>
              <a:t> </a:t>
            </a:r>
            <a:r>
              <a:rPr lang="pt-BR" sz="1200" dirty="0" err="1" smtClean="0"/>
              <a:t>accumsan</a:t>
            </a:r>
            <a:r>
              <a:rPr lang="pt-BR" sz="1200" dirty="0" smtClean="0"/>
              <a:t> </a:t>
            </a:r>
            <a:r>
              <a:rPr lang="pt-BR" sz="1200" dirty="0" err="1" smtClean="0"/>
              <a:t>et</a:t>
            </a:r>
            <a:r>
              <a:rPr lang="pt-BR" sz="1200" dirty="0" smtClean="0"/>
              <a:t> </a:t>
            </a:r>
            <a:r>
              <a:rPr lang="pt-BR" sz="1200" dirty="0" err="1" smtClean="0"/>
              <a:t>iusto</a:t>
            </a:r>
            <a:r>
              <a:rPr lang="pt-BR" sz="1200" dirty="0" smtClean="0"/>
              <a:t> </a:t>
            </a:r>
            <a:r>
              <a:rPr lang="pt-BR" sz="1200" dirty="0" err="1" smtClean="0"/>
              <a:t>odio</a:t>
            </a:r>
            <a:r>
              <a:rPr lang="pt-BR" sz="1200" dirty="0" smtClean="0"/>
              <a:t> </a:t>
            </a:r>
            <a:r>
              <a:rPr lang="pt-BR" sz="1200" dirty="0" err="1" smtClean="0"/>
              <a:t>dignissim</a:t>
            </a:r>
            <a:r>
              <a:rPr lang="pt-BR" sz="1200" dirty="0" smtClean="0"/>
              <a:t> </a:t>
            </a:r>
            <a:r>
              <a:rPr lang="pt-BR" sz="1200" dirty="0" err="1" smtClean="0"/>
              <a:t>qui</a:t>
            </a:r>
            <a:r>
              <a:rPr lang="pt-BR" sz="1200" dirty="0" smtClean="0"/>
              <a:t> </a:t>
            </a:r>
            <a:r>
              <a:rPr lang="pt-BR" sz="1200" dirty="0" err="1" smtClean="0"/>
              <a:t>blandit</a:t>
            </a:r>
            <a:r>
              <a:rPr lang="pt-BR" sz="1200" dirty="0" smtClean="0"/>
              <a:t> </a:t>
            </a:r>
            <a:r>
              <a:rPr lang="pt-BR" sz="1200" dirty="0" err="1" smtClean="0"/>
              <a:t>praesent</a:t>
            </a:r>
            <a:r>
              <a:rPr lang="pt-BR" sz="1200" dirty="0" smtClean="0"/>
              <a:t> </a:t>
            </a:r>
            <a:r>
              <a:rPr lang="pt-BR" sz="1200" dirty="0" err="1" smtClean="0"/>
              <a:t>luptatum</a:t>
            </a:r>
            <a:r>
              <a:rPr lang="pt-BR" sz="1200" dirty="0" smtClean="0"/>
              <a:t> </a:t>
            </a:r>
            <a:r>
              <a:rPr lang="pt-BR" sz="1200" dirty="0" err="1" smtClean="0"/>
              <a:t>zzril</a:t>
            </a:r>
            <a:r>
              <a:rPr lang="pt-BR" sz="1200" dirty="0" smtClean="0"/>
              <a:t> </a:t>
            </a:r>
            <a:r>
              <a:rPr lang="pt-BR" sz="1200" dirty="0" err="1" smtClean="0"/>
              <a:t>delenit</a:t>
            </a:r>
            <a:r>
              <a:rPr lang="pt-BR" sz="1200" dirty="0" smtClean="0"/>
              <a:t> </a:t>
            </a:r>
            <a:r>
              <a:rPr lang="pt-BR" sz="1200" dirty="0" err="1" smtClean="0"/>
              <a:t>augue</a:t>
            </a:r>
            <a:r>
              <a:rPr lang="pt-BR" sz="1200" dirty="0" smtClean="0"/>
              <a:t> </a:t>
            </a:r>
            <a:r>
              <a:rPr lang="pt-BR" sz="1200" dirty="0" err="1" smtClean="0"/>
              <a:t>duis</a:t>
            </a:r>
            <a:r>
              <a:rPr lang="pt-BR" sz="1200" dirty="0" smtClean="0"/>
              <a:t> </a:t>
            </a:r>
            <a:r>
              <a:rPr lang="pt-BR" sz="1200" dirty="0" err="1" smtClean="0"/>
              <a:t>dolore</a:t>
            </a:r>
            <a:r>
              <a:rPr lang="pt-BR" sz="1200" dirty="0" smtClean="0"/>
              <a:t> te </a:t>
            </a:r>
            <a:r>
              <a:rPr lang="pt-BR" sz="1200" dirty="0" err="1" smtClean="0"/>
              <a:t>feugait</a:t>
            </a:r>
            <a:r>
              <a:rPr lang="pt-BR" sz="1200" dirty="0" smtClean="0"/>
              <a:t> </a:t>
            </a:r>
            <a:r>
              <a:rPr lang="pt-BR" sz="1200" dirty="0" err="1" smtClean="0"/>
              <a:t>nulla</a:t>
            </a:r>
            <a:r>
              <a:rPr lang="pt-BR" sz="1200" dirty="0" smtClean="0"/>
              <a:t> </a:t>
            </a:r>
            <a:r>
              <a:rPr lang="pt-BR" sz="1200" dirty="0" err="1" smtClean="0"/>
              <a:t>facilisi</a:t>
            </a:r>
            <a:r>
              <a:rPr lang="pt-BR" sz="1200" dirty="0" smtClean="0"/>
              <a:t>.</a:t>
            </a:r>
          </a:p>
          <a:p>
            <a:pPr algn="just"/>
            <a:r>
              <a:rPr lang="pt-BR" sz="1200" dirty="0" smtClean="0"/>
              <a:t>	</a:t>
            </a:r>
            <a:r>
              <a:rPr lang="pt-BR" sz="1200" dirty="0" err="1" smtClean="0"/>
              <a:t>Lorem</a:t>
            </a:r>
            <a:r>
              <a:rPr lang="pt-BR" sz="1200" dirty="0" smtClean="0"/>
              <a:t> </a:t>
            </a:r>
            <a:r>
              <a:rPr lang="pt-BR" sz="1200" dirty="0" err="1" smtClean="0"/>
              <a:t>ipsum</a:t>
            </a:r>
            <a:r>
              <a:rPr lang="pt-BR" sz="1200" dirty="0" smtClean="0"/>
              <a:t> </a:t>
            </a:r>
            <a:r>
              <a:rPr lang="pt-BR" sz="1200" dirty="0" err="1" smtClean="0"/>
              <a:t>dolor</a:t>
            </a:r>
            <a:r>
              <a:rPr lang="pt-BR" sz="1200" dirty="0" smtClean="0"/>
              <a:t> </a:t>
            </a:r>
            <a:r>
              <a:rPr lang="pt-BR" sz="1200" dirty="0" err="1" smtClean="0"/>
              <a:t>sit</a:t>
            </a:r>
            <a:r>
              <a:rPr lang="pt-BR" sz="1200" dirty="0" smtClean="0"/>
              <a:t> </a:t>
            </a:r>
            <a:r>
              <a:rPr lang="pt-BR" sz="1200" dirty="0" err="1" smtClean="0"/>
              <a:t>amet</a:t>
            </a:r>
            <a:r>
              <a:rPr lang="pt-BR" sz="1200" dirty="0" smtClean="0"/>
              <a:t>, </a:t>
            </a:r>
            <a:r>
              <a:rPr lang="pt-BR" sz="1200" dirty="0" err="1" smtClean="0"/>
              <a:t>cons</a:t>
            </a:r>
            <a:r>
              <a:rPr lang="pt-BR" sz="1200" dirty="0" smtClean="0"/>
              <a:t> </a:t>
            </a:r>
            <a:r>
              <a:rPr lang="pt-BR" sz="1200" dirty="0" err="1" smtClean="0"/>
              <a:t>ectetuer</a:t>
            </a:r>
            <a:r>
              <a:rPr lang="pt-BR" sz="1200" dirty="0" smtClean="0"/>
              <a:t> </a:t>
            </a:r>
            <a:r>
              <a:rPr lang="pt-BR" sz="1200" dirty="0" err="1" smtClean="0"/>
              <a:t>adipiscing</a:t>
            </a:r>
            <a:r>
              <a:rPr lang="pt-BR" sz="1200" dirty="0" smtClean="0"/>
              <a:t> </a:t>
            </a:r>
            <a:r>
              <a:rPr lang="pt-BR" sz="1200" dirty="0" err="1" smtClean="0"/>
              <a:t>elit</a:t>
            </a:r>
            <a:r>
              <a:rPr lang="pt-BR" sz="1200" dirty="0" smtClean="0"/>
              <a:t>, </a:t>
            </a:r>
            <a:r>
              <a:rPr lang="pt-BR" sz="1200" dirty="0" err="1" smtClean="0"/>
              <a:t>sed</a:t>
            </a:r>
            <a:r>
              <a:rPr lang="pt-BR" sz="1200" dirty="0" smtClean="0"/>
              <a:t> </a:t>
            </a:r>
            <a:r>
              <a:rPr lang="pt-BR" sz="1200" dirty="0" err="1" smtClean="0"/>
              <a:t>diam</a:t>
            </a:r>
            <a:r>
              <a:rPr lang="pt-BR" sz="1200" dirty="0" smtClean="0"/>
              <a:t> </a:t>
            </a:r>
            <a:r>
              <a:rPr lang="pt-BR" sz="1200" dirty="0" err="1" smtClean="0"/>
              <a:t>nonummy</a:t>
            </a:r>
            <a:r>
              <a:rPr lang="pt-BR" sz="1200" dirty="0" smtClean="0"/>
              <a:t> </a:t>
            </a:r>
            <a:r>
              <a:rPr lang="pt-BR" sz="1200" dirty="0" err="1" smtClean="0"/>
              <a:t>nibh</a:t>
            </a:r>
            <a:r>
              <a:rPr lang="pt-BR" sz="1200" dirty="0" smtClean="0"/>
              <a:t> </a:t>
            </a:r>
            <a:r>
              <a:rPr lang="pt-BR" sz="1200" dirty="0" err="1" smtClean="0"/>
              <a:t>euismod</a:t>
            </a:r>
            <a:r>
              <a:rPr lang="pt-BR" sz="1200" dirty="0" smtClean="0"/>
              <a:t> </a:t>
            </a:r>
            <a:r>
              <a:rPr lang="pt-BR" sz="1200" dirty="0" err="1" smtClean="0"/>
              <a:t>tincidunt</a:t>
            </a:r>
            <a:r>
              <a:rPr lang="pt-BR" sz="1200" dirty="0" smtClean="0"/>
              <a:t> ut </a:t>
            </a:r>
            <a:r>
              <a:rPr lang="pt-BR" sz="1200" dirty="0" err="1" smtClean="0"/>
              <a:t>laoreet</a:t>
            </a:r>
            <a:r>
              <a:rPr lang="pt-BR" sz="1200" dirty="0" smtClean="0"/>
              <a:t> </a:t>
            </a:r>
            <a:r>
              <a:rPr lang="pt-BR" sz="1200" dirty="0" err="1" smtClean="0"/>
              <a:t>dolore</a:t>
            </a:r>
            <a:r>
              <a:rPr lang="pt-BR" sz="1200" dirty="0" smtClean="0"/>
              <a:t> magna </a:t>
            </a:r>
            <a:r>
              <a:rPr lang="pt-BR" sz="1200" dirty="0" err="1" smtClean="0"/>
              <a:t>aliquam</a:t>
            </a:r>
            <a:r>
              <a:rPr lang="pt-BR" sz="1200" dirty="0" smtClean="0"/>
              <a:t> </a:t>
            </a:r>
            <a:r>
              <a:rPr lang="pt-BR" sz="1200" dirty="0" err="1" smtClean="0"/>
              <a:t>erat</a:t>
            </a:r>
            <a:r>
              <a:rPr lang="pt-BR" sz="1200" dirty="0" smtClean="0"/>
              <a:t> </a:t>
            </a:r>
            <a:r>
              <a:rPr lang="pt-BR" sz="1200" dirty="0" err="1" smtClean="0"/>
              <a:t>volutpat</a:t>
            </a:r>
            <a:r>
              <a:rPr lang="pt-BR" sz="1200" dirty="0" smtClean="0"/>
              <a:t>. Ut </a:t>
            </a:r>
            <a:r>
              <a:rPr lang="pt-BR" sz="1200" dirty="0" err="1" smtClean="0"/>
              <a:t>wisi</a:t>
            </a:r>
            <a:r>
              <a:rPr lang="pt-BR" sz="1200" dirty="0" smtClean="0"/>
              <a:t> </a:t>
            </a:r>
            <a:r>
              <a:rPr lang="pt-BR" sz="1200" dirty="0" err="1" smtClean="0"/>
              <a:t>enim</a:t>
            </a:r>
            <a:r>
              <a:rPr lang="pt-BR" sz="1200" dirty="0" smtClean="0"/>
              <a:t> ad </a:t>
            </a:r>
            <a:r>
              <a:rPr lang="pt-BR" sz="1200" dirty="0" err="1" smtClean="0"/>
              <a:t>minim</a:t>
            </a:r>
            <a:r>
              <a:rPr lang="pt-BR" sz="1200" dirty="0" smtClean="0"/>
              <a:t> </a:t>
            </a:r>
            <a:r>
              <a:rPr lang="pt-BR" sz="1200" dirty="0" err="1" smtClean="0"/>
              <a:t>veniam</a:t>
            </a:r>
            <a:r>
              <a:rPr lang="pt-BR" sz="1200" dirty="0" smtClean="0"/>
              <a:t>, quis </a:t>
            </a:r>
            <a:r>
              <a:rPr lang="pt-BR" sz="1200" dirty="0" err="1" smtClean="0"/>
              <a:t>nostrud</a:t>
            </a:r>
            <a:r>
              <a:rPr lang="pt-BR" sz="1200" dirty="0" smtClean="0"/>
              <a:t> exerci </a:t>
            </a:r>
            <a:r>
              <a:rPr lang="pt-BR" sz="1200" dirty="0" err="1" smtClean="0"/>
              <a:t>tation</a:t>
            </a:r>
            <a:r>
              <a:rPr lang="pt-BR" sz="1200" dirty="0" smtClean="0"/>
              <a:t> </a:t>
            </a:r>
            <a:r>
              <a:rPr lang="pt-BR" sz="1200" dirty="0" err="1" smtClean="0"/>
              <a:t>ullamcorper</a:t>
            </a:r>
            <a:r>
              <a:rPr lang="pt-BR" sz="1200" dirty="0" smtClean="0"/>
              <a:t> </a:t>
            </a:r>
            <a:r>
              <a:rPr lang="pt-BR" sz="1200" dirty="0" err="1" smtClean="0"/>
              <a:t>suscipit</a:t>
            </a:r>
            <a:r>
              <a:rPr lang="pt-BR" sz="1200" dirty="0" smtClean="0"/>
              <a:t> </a:t>
            </a:r>
            <a:r>
              <a:rPr lang="pt-BR" sz="1200" dirty="0" err="1" smtClean="0"/>
              <a:t>lobortis</a:t>
            </a:r>
            <a:r>
              <a:rPr lang="pt-BR" sz="1200" dirty="0" smtClean="0"/>
              <a:t> </a:t>
            </a:r>
            <a:r>
              <a:rPr lang="pt-BR" sz="1200" dirty="0" err="1" smtClean="0"/>
              <a:t>nisl</a:t>
            </a:r>
            <a:r>
              <a:rPr lang="pt-BR" sz="1200" dirty="0" smtClean="0"/>
              <a:t> ut </a:t>
            </a:r>
            <a:r>
              <a:rPr lang="pt-BR" sz="1200" dirty="0" err="1" smtClean="0"/>
              <a:t>aliquip</a:t>
            </a:r>
            <a:r>
              <a:rPr lang="pt-BR" sz="1200" dirty="0" smtClean="0"/>
              <a:t> ex </a:t>
            </a:r>
            <a:r>
              <a:rPr lang="pt-BR" sz="1200" dirty="0" err="1" smtClean="0"/>
              <a:t>ea</a:t>
            </a:r>
            <a:r>
              <a:rPr lang="pt-BR" sz="1200" dirty="0" smtClean="0"/>
              <a:t> </a:t>
            </a:r>
            <a:r>
              <a:rPr lang="pt-BR" sz="1200" dirty="0" err="1" smtClean="0"/>
              <a:t>commodo</a:t>
            </a:r>
            <a:r>
              <a:rPr lang="pt-BR" sz="1200" dirty="0" smtClean="0"/>
              <a:t> </a:t>
            </a:r>
            <a:r>
              <a:rPr lang="pt-BR" sz="1200" dirty="0" err="1" smtClean="0"/>
              <a:t>consequat</a:t>
            </a:r>
            <a:r>
              <a:rPr lang="pt-BR" sz="1200" dirty="0" smtClean="0"/>
              <a:t>.</a:t>
            </a:r>
          </a:p>
          <a:p>
            <a:pPr algn="just"/>
            <a:r>
              <a:rPr lang="pt-BR" sz="1200" dirty="0" smtClean="0"/>
              <a:t>	</a:t>
            </a:r>
            <a:r>
              <a:rPr lang="pt-BR" sz="1200" dirty="0" err="1" smtClean="0"/>
              <a:t>Lorem</a:t>
            </a:r>
            <a:r>
              <a:rPr lang="pt-BR" sz="1200" dirty="0" smtClean="0"/>
              <a:t> </a:t>
            </a:r>
            <a:r>
              <a:rPr lang="pt-BR" sz="1200" dirty="0" err="1" smtClean="0"/>
              <a:t>ipsum</a:t>
            </a:r>
            <a:r>
              <a:rPr lang="pt-BR" sz="1200" dirty="0" smtClean="0"/>
              <a:t> </a:t>
            </a:r>
            <a:r>
              <a:rPr lang="pt-BR" sz="1200" dirty="0" err="1" smtClean="0"/>
              <a:t>dolor</a:t>
            </a:r>
            <a:r>
              <a:rPr lang="pt-BR" sz="1200" dirty="0" smtClean="0"/>
              <a:t> </a:t>
            </a:r>
            <a:r>
              <a:rPr lang="pt-BR" sz="1200" dirty="0" err="1" smtClean="0"/>
              <a:t>sit</a:t>
            </a:r>
            <a:r>
              <a:rPr lang="pt-BR" sz="1200" dirty="0" smtClean="0"/>
              <a:t> </a:t>
            </a:r>
            <a:r>
              <a:rPr lang="pt-BR" sz="1200" dirty="0" err="1" smtClean="0"/>
              <a:t>amet</a:t>
            </a:r>
            <a:r>
              <a:rPr lang="pt-BR" sz="1200" dirty="0" smtClean="0"/>
              <a:t>, </a:t>
            </a:r>
            <a:r>
              <a:rPr lang="pt-BR" sz="1200" dirty="0" err="1" smtClean="0"/>
              <a:t>consectetuer</a:t>
            </a:r>
            <a:r>
              <a:rPr lang="pt-BR" sz="1200" dirty="0" smtClean="0"/>
              <a:t> </a:t>
            </a:r>
            <a:r>
              <a:rPr lang="pt-BR" sz="1200" dirty="0" err="1" smtClean="0"/>
              <a:t>adipiscing</a:t>
            </a:r>
            <a:r>
              <a:rPr lang="pt-BR" sz="1200" dirty="0" smtClean="0"/>
              <a:t> </a:t>
            </a:r>
            <a:r>
              <a:rPr lang="pt-BR" sz="1200" dirty="0" err="1" smtClean="0"/>
              <a:t>elit</a:t>
            </a:r>
            <a:r>
              <a:rPr lang="pt-BR" sz="1200" dirty="0" smtClean="0"/>
              <a:t>, </a:t>
            </a:r>
            <a:r>
              <a:rPr lang="pt-BR" sz="1200" dirty="0" err="1" smtClean="0"/>
              <a:t>sed</a:t>
            </a:r>
            <a:r>
              <a:rPr lang="pt-BR" sz="1200" dirty="0" smtClean="0"/>
              <a:t> </a:t>
            </a:r>
            <a:r>
              <a:rPr lang="pt-BR" sz="1200" dirty="0" err="1" smtClean="0"/>
              <a:t>diam</a:t>
            </a:r>
            <a:r>
              <a:rPr lang="pt-BR" sz="1200" dirty="0" smtClean="0"/>
              <a:t> </a:t>
            </a:r>
            <a:r>
              <a:rPr lang="pt-BR" sz="1200" dirty="0" err="1" smtClean="0"/>
              <a:t>nonummy</a:t>
            </a:r>
            <a:r>
              <a:rPr lang="pt-BR" sz="1200" dirty="0" smtClean="0"/>
              <a:t> </a:t>
            </a:r>
            <a:r>
              <a:rPr lang="pt-BR" sz="1200" dirty="0" err="1" smtClean="0"/>
              <a:t>nibh</a:t>
            </a:r>
            <a:r>
              <a:rPr lang="pt-BR" sz="1200" dirty="0" smtClean="0"/>
              <a:t> </a:t>
            </a:r>
            <a:r>
              <a:rPr lang="pt-BR" sz="1200" dirty="0" err="1" smtClean="0"/>
              <a:t>euismod</a:t>
            </a:r>
            <a:r>
              <a:rPr lang="pt-BR" sz="1200" dirty="0" smtClean="0"/>
              <a:t> </a:t>
            </a:r>
            <a:r>
              <a:rPr lang="pt-BR" sz="1200" dirty="0" err="1" smtClean="0"/>
              <a:t>tincidunt</a:t>
            </a:r>
            <a:r>
              <a:rPr lang="pt-BR" sz="1200" dirty="0" smtClean="0"/>
              <a:t> ut </a:t>
            </a:r>
            <a:r>
              <a:rPr lang="pt-BR" sz="1200" dirty="0" err="1" smtClean="0"/>
              <a:t>laoreet</a:t>
            </a:r>
            <a:r>
              <a:rPr lang="pt-BR" sz="1200" dirty="0" smtClean="0"/>
              <a:t> </a:t>
            </a:r>
            <a:r>
              <a:rPr lang="pt-BR" sz="1200" dirty="0" err="1" smtClean="0"/>
              <a:t>dolore</a:t>
            </a:r>
            <a:r>
              <a:rPr lang="pt-BR" sz="1200" dirty="0" smtClean="0"/>
              <a:t> magna </a:t>
            </a:r>
            <a:r>
              <a:rPr lang="pt-BR" sz="1200" dirty="0" err="1" smtClean="0"/>
              <a:t>aliquam</a:t>
            </a:r>
            <a:r>
              <a:rPr lang="pt-BR" sz="1200" dirty="0" smtClean="0"/>
              <a:t> </a:t>
            </a:r>
            <a:r>
              <a:rPr lang="pt-BR" sz="1200" dirty="0" err="1" smtClean="0"/>
              <a:t>erat</a:t>
            </a:r>
            <a:r>
              <a:rPr lang="pt-BR" sz="1200" dirty="0" smtClean="0"/>
              <a:t> </a:t>
            </a:r>
            <a:r>
              <a:rPr lang="pt-BR" sz="1200" dirty="0" err="1" smtClean="0"/>
              <a:t>volutpat</a:t>
            </a:r>
            <a:r>
              <a:rPr lang="pt-BR" sz="1200" dirty="0" smtClean="0"/>
              <a:t>. Ut </a:t>
            </a:r>
            <a:r>
              <a:rPr lang="pt-BR" sz="1200" dirty="0" err="1" smtClean="0"/>
              <a:t>wisi</a:t>
            </a:r>
            <a:r>
              <a:rPr lang="pt-BR" sz="1200" dirty="0" smtClean="0"/>
              <a:t> </a:t>
            </a:r>
            <a:r>
              <a:rPr lang="pt-BR" sz="1200" dirty="0" err="1" smtClean="0"/>
              <a:t>enim</a:t>
            </a:r>
            <a:r>
              <a:rPr lang="pt-BR" sz="1200" dirty="0" smtClean="0"/>
              <a:t> ad </a:t>
            </a:r>
            <a:r>
              <a:rPr lang="pt-BR" sz="1200" dirty="0" err="1" smtClean="0"/>
              <a:t>minim</a:t>
            </a:r>
            <a:r>
              <a:rPr lang="pt-BR" sz="1200" dirty="0" smtClean="0"/>
              <a:t> </a:t>
            </a:r>
            <a:r>
              <a:rPr lang="pt-BR" sz="1200" dirty="0" err="1" smtClean="0"/>
              <a:t>veniam</a:t>
            </a:r>
            <a:r>
              <a:rPr lang="pt-BR" sz="1200" dirty="0" smtClean="0"/>
              <a:t>, quis </a:t>
            </a:r>
            <a:r>
              <a:rPr lang="pt-BR" sz="1200" dirty="0" err="1" smtClean="0"/>
              <a:t>nostrud</a:t>
            </a:r>
            <a:r>
              <a:rPr lang="pt-BR" sz="1200" dirty="0" smtClean="0"/>
              <a:t> exerci </a:t>
            </a:r>
            <a:r>
              <a:rPr lang="pt-BR" sz="1200" dirty="0" err="1" smtClean="0"/>
              <a:t>tation</a:t>
            </a:r>
            <a:r>
              <a:rPr lang="pt-BR" sz="1200" dirty="0" smtClean="0"/>
              <a:t> </a:t>
            </a:r>
            <a:r>
              <a:rPr lang="pt-BR" sz="1200" dirty="0" err="1" smtClean="0"/>
              <a:t>ullamcorper</a:t>
            </a:r>
            <a:r>
              <a:rPr lang="pt-BR" sz="1200" dirty="0" smtClean="0"/>
              <a:t> </a:t>
            </a:r>
            <a:r>
              <a:rPr lang="pt-BR" sz="1200" dirty="0" err="1" smtClean="0"/>
              <a:t>suscipit</a:t>
            </a:r>
            <a:r>
              <a:rPr lang="pt-BR" sz="1200" dirty="0" smtClean="0"/>
              <a:t> </a:t>
            </a:r>
            <a:r>
              <a:rPr lang="pt-BR" sz="1200" dirty="0" err="1" smtClean="0"/>
              <a:t>lobortis</a:t>
            </a:r>
            <a:r>
              <a:rPr lang="pt-BR" sz="1200" dirty="0" smtClean="0"/>
              <a:t> </a:t>
            </a:r>
            <a:r>
              <a:rPr lang="pt-BR" sz="1200" dirty="0" err="1" smtClean="0"/>
              <a:t>nisl</a:t>
            </a:r>
            <a:r>
              <a:rPr lang="pt-BR" sz="1200" dirty="0" smtClean="0"/>
              <a:t> ut </a:t>
            </a:r>
            <a:r>
              <a:rPr lang="pt-BR" sz="1200" dirty="0" err="1" smtClean="0"/>
              <a:t>aliquip</a:t>
            </a:r>
            <a:r>
              <a:rPr lang="pt-BR" sz="1200" dirty="0" smtClean="0"/>
              <a:t> ex </a:t>
            </a:r>
            <a:r>
              <a:rPr lang="pt-BR" sz="1200" dirty="0" err="1" smtClean="0"/>
              <a:t>ea</a:t>
            </a:r>
            <a:r>
              <a:rPr lang="pt-BR" sz="1200" dirty="0" smtClean="0"/>
              <a:t> </a:t>
            </a:r>
            <a:r>
              <a:rPr lang="pt-BR" sz="1200" dirty="0" err="1" smtClean="0"/>
              <a:t>commodo</a:t>
            </a:r>
            <a:r>
              <a:rPr lang="pt-BR" sz="1200" dirty="0" smtClean="0"/>
              <a:t> </a:t>
            </a:r>
            <a:r>
              <a:rPr lang="pt-BR" sz="1200" dirty="0" err="1" smtClean="0"/>
              <a:t>consequat</a:t>
            </a:r>
            <a:r>
              <a:rPr lang="pt-BR" sz="1200" dirty="0" smtClean="0"/>
              <a:t>. </a:t>
            </a:r>
            <a:r>
              <a:rPr lang="pt-BR" sz="1200" dirty="0" err="1" smtClean="0"/>
              <a:t>Duis</a:t>
            </a:r>
            <a:r>
              <a:rPr lang="pt-BR" sz="1200" dirty="0" smtClean="0"/>
              <a:t> </a:t>
            </a:r>
            <a:r>
              <a:rPr lang="pt-BR" sz="1200" dirty="0" err="1" smtClean="0"/>
              <a:t>autem</a:t>
            </a:r>
            <a:r>
              <a:rPr lang="pt-BR" sz="1200" dirty="0" smtClean="0"/>
              <a:t> </a:t>
            </a:r>
            <a:r>
              <a:rPr lang="pt-BR" sz="1200" dirty="0" err="1" smtClean="0"/>
              <a:t>vel</a:t>
            </a:r>
            <a:r>
              <a:rPr lang="pt-BR" sz="1200" dirty="0" smtClean="0"/>
              <a:t> </a:t>
            </a:r>
            <a:r>
              <a:rPr lang="pt-BR" sz="1200" dirty="0" err="1" smtClean="0"/>
              <a:t>eum</a:t>
            </a:r>
            <a:r>
              <a:rPr lang="pt-BR" sz="1200" dirty="0" smtClean="0"/>
              <a:t> </a:t>
            </a:r>
            <a:r>
              <a:rPr lang="pt-BR" sz="1200" dirty="0" err="1" smtClean="0"/>
              <a:t>iriure</a:t>
            </a:r>
            <a:r>
              <a:rPr lang="pt-BR" sz="1200" dirty="0" smtClean="0"/>
              <a:t> </a:t>
            </a:r>
            <a:r>
              <a:rPr lang="pt-BR" sz="1200" dirty="0" err="1" smtClean="0"/>
              <a:t>dolor</a:t>
            </a:r>
            <a:r>
              <a:rPr lang="pt-BR" sz="1200" dirty="0" smtClean="0"/>
              <a:t> in </a:t>
            </a:r>
            <a:r>
              <a:rPr lang="pt-BR" sz="1200" dirty="0" err="1" smtClean="0"/>
              <a:t>hendrerit</a:t>
            </a:r>
            <a:r>
              <a:rPr lang="pt-BR" sz="1200" dirty="0" smtClean="0"/>
              <a:t>.</a:t>
            </a:r>
          </a:p>
          <a:p>
            <a:pPr algn="just"/>
            <a:r>
              <a:rPr lang="pt-BR" sz="1200" dirty="0" smtClean="0"/>
              <a:t>	</a:t>
            </a:r>
            <a:r>
              <a:rPr lang="pt-BR" sz="1200" dirty="0" err="1" smtClean="0"/>
              <a:t>blandit</a:t>
            </a:r>
            <a:r>
              <a:rPr lang="pt-BR" sz="1200" dirty="0" smtClean="0"/>
              <a:t> </a:t>
            </a:r>
            <a:r>
              <a:rPr lang="pt-BR" sz="1200" dirty="0" err="1" smtClean="0"/>
              <a:t>praesent</a:t>
            </a:r>
            <a:r>
              <a:rPr lang="pt-BR" sz="1200" dirty="0" smtClean="0"/>
              <a:t> </a:t>
            </a:r>
            <a:r>
              <a:rPr lang="pt-BR" sz="1200" dirty="0" err="1" smtClean="0"/>
              <a:t>luptatum</a:t>
            </a:r>
            <a:r>
              <a:rPr lang="pt-BR" sz="1200" dirty="0" smtClean="0"/>
              <a:t> </a:t>
            </a:r>
            <a:r>
              <a:rPr lang="pt-BR" sz="1200" dirty="0" err="1" smtClean="0"/>
              <a:t>zzril</a:t>
            </a:r>
            <a:r>
              <a:rPr lang="pt-BR" sz="1200" dirty="0" smtClean="0"/>
              <a:t> </a:t>
            </a:r>
            <a:r>
              <a:rPr lang="pt-BR" sz="1200" dirty="0" err="1" smtClean="0"/>
              <a:t>delenit</a:t>
            </a:r>
            <a:r>
              <a:rPr lang="pt-BR" sz="1200" dirty="0" smtClean="0"/>
              <a:t> </a:t>
            </a:r>
            <a:r>
              <a:rPr lang="pt-BR" sz="1200" dirty="0" err="1" smtClean="0"/>
              <a:t>augue</a:t>
            </a:r>
            <a:r>
              <a:rPr lang="pt-BR" sz="1200" dirty="0" smtClean="0"/>
              <a:t> </a:t>
            </a:r>
            <a:r>
              <a:rPr lang="pt-BR" sz="1200" dirty="0" err="1" smtClean="0"/>
              <a:t>duis</a:t>
            </a:r>
            <a:r>
              <a:rPr lang="pt-BR" sz="1200" dirty="0" smtClean="0"/>
              <a:t> </a:t>
            </a:r>
            <a:r>
              <a:rPr lang="pt-BR" sz="1200" dirty="0" err="1" smtClean="0"/>
              <a:t>dolore</a:t>
            </a:r>
            <a:r>
              <a:rPr lang="pt-BR" sz="1200" dirty="0" smtClean="0"/>
              <a:t> te </a:t>
            </a:r>
            <a:r>
              <a:rPr lang="pt-BR" sz="1200" dirty="0" err="1" smtClean="0"/>
              <a:t>feugait</a:t>
            </a:r>
            <a:r>
              <a:rPr lang="pt-BR" sz="1200" dirty="0" smtClean="0"/>
              <a:t> </a:t>
            </a:r>
            <a:r>
              <a:rPr lang="pt-BR" sz="1200" dirty="0" err="1" smtClean="0"/>
              <a:t>nulla</a:t>
            </a:r>
            <a:r>
              <a:rPr lang="pt-BR" sz="1200" dirty="0" smtClean="0"/>
              <a:t> </a:t>
            </a:r>
            <a:r>
              <a:rPr lang="pt-BR" sz="1200" dirty="0" err="1" smtClean="0"/>
              <a:t>facilisi</a:t>
            </a:r>
            <a:r>
              <a:rPr lang="pt-BR" sz="1200" dirty="0" smtClean="0"/>
              <a:t>.</a:t>
            </a:r>
          </a:p>
          <a:p>
            <a:pPr algn="just"/>
            <a:r>
              <a:rPr lang="pt-BR" sz="1200" dirty="0" err="1" smtClean="0"/>
              <a:t>Lorem</a:t>
            </a:r>
            <a:r>
              <a:rPr lang="pt-BR" sz="1200" dirty="0" smtClean="0"/>
              <a:t> </a:t>
            </a:r>
            <a:r>
              <a:rPr lang="pt-BR" sz="1200" dirty="0" err="1" smtClean="0"/>
              <a:t>ipsum</a:t>
            </a:r>
            <a:r>
              <a:rPr lang="pt-BR" sz="1200" dirty="0" smtClean="0"/>
              <a:t> </a:t>
            </a:r>
            <a:r>
              <a:rPr lang="pt-BR" sz="1200" dirty="0" err="1" smtClean="0"/>
              <a:t>dolor</a:t>
            </a:r>
            <a:r>
              <a:rPr lang="pt-BR" sz="1200" dirty="0" smtClean="0"/>
              <a:t> </a:t>
            </a:r>
            <a:r>
              <a:rPr lang="pt-BR" sz="1200" dirty="0" err="1" smtClean="0"/>
              <a:t>sit</a:t>
            </a:r>
            <a:r>
              <a:rPr lang="pt-BR" sz="1200" dirty="0" smtClean="0"/>
              <a:t> </a:t>
            </a:r>
            <a:r>
              <a:rPr lang="pt-BR" sz="1200" dirty="0" err="1" smtClean="0"/>
              <a:t>amet</a:t>
            </a:r>
            <a:r>
              <a:rPr lang="pt-BR" sz="1200" dirty="0" smtClean="0"/>
              <a:t>, </a:t>
            </a:r>
            <a:r>
              <a:rPr lang="pt-BR" sz="1200" dirty="0" err="1" smtClean="0"/>
              <a:t>cons</a:t>
            </a:r>
            <a:r>
              <a:rPr lang="pt-BR" sz="1200" dirty="0" smtClean="0"/>
              <a:t> </a:t>
            </a:r>
            <a:r>
              <a:rPr lang="pt-BR" sz="1200" dirty="0" err="1" smtClean="0"/>
              <a:t>ectetuer</a:t>
            </a:r>
            <a:r>
              <a:rPr lang="pt-BR" sz="1200" dirty="0" smtClean="0"/>
              <a:t> </a:t>
            </a:r>
            <a:r>
              <a:rPr lang="pt-BR" sz="1200" dirty="0" err="1" smtClean="0"/>
              <a:t>adipiscing</a:t>
            </a:r>
            <a:r>
              <a:rPr lang="pt-BR" sz="1200" dirty="0" smtClean="0"/>
              <a:t> </a:t>
            </a:r>
            <a:r>
              <a:rPr lang="pt-BR" sz="1200" dirty="0" err="1" smtClean="0"/>
              <a:t>elit</a:t>
            </a:r>
            <a:r>
              <a:rPr lang="pt-BR" sz="1200" dirty="0" smtClean="0"/>
              <a:t>, </a:t>
            </a:r>
            <a:r>
              <a:rPr lang="pt-BR" sz="1200" dirty="0" err="1" smtClean="0"/>
              <a:t>sed</a:t>
            </a:r>
            <a:r>
              <a:rPr lang="pt-BR" sz="1200" dirty="0" smtClean="0"/>
              <a:t> </a:t>
            </a:r>
            <a:r>
              <a:rPr lang="pt-BR" sz="1200" dirty="0" err="1" smtClean="0"/>
              <a:t>diam</a:t>
            </a:r>
            <a:r>
              <a:rPr lang="pt-BR" sz="1200" dirty="0" smtClean="0"/>
              <a:t> </a:t>
            </a:r>
            <a:r>
              <a:rPr lang="pt-BR" sz="1200" dirty="0" err="1" smtClean="0"/>
              <a:t>nonummy</a:t>
            </a:r>
            <a:r>
              <a:rPr lang="pt-BR" sz="1200" dirty="0" smtClean="0"/>
              <a:t> </a:t>
            </a:r>
            <a:r>
              <a:rPr lang="pt-BR" sz="1200" dirty="0" err="1" smtClean="0"/>
              <a:t>nibh</a:t>
            </a:r>
            <a:r>
              <a:rPr lang="pt-BR" sz="1200" dirty="0" smtClean="0"/>
              <a:t> </a:t>
            </a:r>
            <a:r>
              <a:rPr lang="pt-BR" sz="1200" dirty="0" err="1" smtClean="0"/>
              <a:t>euismod</a:t>
            </a:r>
            <a:r>
              <a:rPr lang="pt-BR" sz="1200" dirty="0" smtClean="0"/>
              <a:t> </a:t>
            </a:r>
            <a:r>
              <a:rPr lang="pt-BR" sz="1200" dirty="0" err="1" smtClean="0"/>
              <a:t>tincidunt</a:t>
            </a:r>
            <a:r>
              <a:rPr lang="pt-BR" sz="1200" dirty="0" smtClean="0"/>
              <a:t> ut </a:t>
            </a:r>
            <a:r>
              <a:rPr lang="pt-BR" sz="1200" dirty="0" err="1" smtClean="0"/>
              <a:t>laoreet</a:t>
            </a:r>
            <a:r>
              <a:rPr lang="pt-BR" sz="1200" dirty="0" smtClean="0"/>
              <a:t> </a:t>
            </a:r>
            <a:r>
              <a:rPr lang="pt-BR" sz="1200" dirty="0" err="1" smtClean="0"/>
              <a:t>dolore</a:t>
            </a:r>
            <a:r>
              <a:rPr lang="pt-BR" sz="1200" dirty="0" smtClean="0"/>
              <a:t> magna </a:t>
            </a:r>
            <a:r>
              <a:rPr lang="pt-BR" sz="1200" dirty="0" err="1" smtClean="0"/>
              <a:t>aliquam</a:t>
            </a:r>
            <a:r>
              <a:rPr lang="pt-BR" sz="1200" dirty="0" smtClean="0"/>
              <a:t> </a:t>
            </a:r>
            <a:r>
              <a:rPr lang="pt-BR" sz="1200" dirty="0" err="1" smtClean="0"/>
              <a:t>erat</a:t>
            </a:r>
            <a:r>
              <a:rPr lang="pt-BR" sz="1200" dirty="0" smtClean="0"/>
              <a:t> </a:t>
            </a:r>
            <a:r>
              <a:rPr lang="pt-BR" sz="1200" dirty="0" err="1" smtClean="0"/>
              <a:t>volutpat</a:t>
            </a:r>
            <a:r>
              <a:rPr lang="pt-BR" sz="1200" dirty="0" smtClean="0"/>
              <a:t>. 	</a:t>
            </a:r>
            <a:r>
              <a:rPr lang="pt-BR" sz="1200" dirty="0" err="1" smtClean="0"/>
              <a:t>Lorem</a:t>
            </a:r>
            <a:r>
              <a:rPr lang="pt-BR" sz="1200" dirty="0" smtClean="0"/>
              <a:t> </a:t>
            </a:r>
            <a:r>
              <a:rPr lang="pt-BR" sz="1200" dirty="0" err="1" smtClean="0"/>
              <a:t>ipsum</a:t>
            </a:r>
            <a:r>
              <a:rPr lang="pt-BR" sz="1200" dirty="0" smtClean="0"/>
              <a:t> </a:t>
            </a:r>
            <a:r>
              <a:rPr lang="pt-BR" sz="1200" dirty="0" err="1" smtClean="0"/>
              <a:t>dolor</a:t>
            </a:r>
            <a:r>
              <a:rPr lang="pt-BR" sz="1200" dirty="0" smtClean="0"/>
              <a:t> </a:t>
            </a:r>
            <a:r>
              <a:rPr lang="pt-BR" sz="1200" dirty="0" err="1" smtClean="0"/>
              <a:t>sit</a:t>
            </a:r>
            <a:r>
              <a:rPr lang="pt-BR" sz="1200" dirty="0" smtClean="0"/>
              <a:t> </a:t>
            </a:r>
            <a:r>
              <a:rPr lang="pt-BR" sz="1200" dirty="0" err="1" smtClean="0"/>
              <a:t>amet</a:t>
            </a:r>
            <a:r>
              <a:rPr lang="pt-BR" sz="1200" dirty="0" smtClean="0"/>
              <a:t>, </a:t>
            </a:r>
            <a:r>
              <a:rPr lang="pt-BR" sz="1200" dirty="0" err="1" smtClean="0"/>
              <a:t>cons</a:t>
            </a:r>
            <a:r>
              <a:rPr lang="pt-BR" sz="1200" dirty="0" smtClean="0"/>
              <a:t> </a:t>
            </a:r>
            <a:r>
              <a:rPr lang="pt-BR" sz="1200" dirty="0" err="1" smtClean="0"/>
              <a:t>ectetuer</a:t>
            </a:r>
            <a:r>
              <a:rPr lang="pt-BR" sz="1200" dirty="0" smtClean="0"/>
              <a:t> </a:t>
            </a:r>
            <a:r>
              <a:rPr lang="pt-BR" sz="1200" dirty="0" err="1" smtClean="0"/>
              <a:t>adipiscing</a:t>
            </a:r>
            <a:r>
              <a:rPr lang="pt-BR" sz="1200" dirty="0" smtClean="0"/>
              <a:t> </a:t>
            </a:r>
            <a:r>
              <a:rPr lang="pt-BR" sz="1200" dirty="0" err="1" smtClean="0"/>
              <a:t>elit</a:t>
            </a:r>
            <a:r>
              <a:rPr lang="pt-BR" sz="1200" dirty="0" smtClean="0"/>
              <a:t>, </a:t>
            </a:r>
            <a:r>
              <a:rPr lang="pt-BR" sz="1200" dirty="0" err="1" smtClean="0"/>
              <a:t>sed</a:t>
            </a:r>
            <a:r>
              <a:rPr lang="pt-BR" sz="1200" dirty="0" smtClean="0"/>
              <a:t> </a:t>
            </a:r>
            <a:r>
              <a:rPr lang="pt-BR" sz="1200" dirty="0" err="1" smtClean="0"/>
              <a:t>diam</a:t>
            </a:r>
            <a:r>
              <a:rPr lang="pt-BR" sz="1200" dirty="0" smtClean="0"/>
              <a:t> </a:t>
            </a:r>
            <a:r>
              <a:rPr lang="pt-BR" sz="1200" dirty="0" err="1" smtClean="0"/>
              <a:t>nonummy</a:t>
            </a:r>
            <a:r>
              <a:rPr lang="pt-BR" sz="1200" dirty="0" smtClean="0"/>
              <a:t> </a:t>
            </a:r>
            <a:r>
              <a:rPr lang="pt-BR" sz="1200" dirty="0" err="1" smtClean="0"/>
              <a:t>nibh</a:t>
            </a:r>
            <a:r>
              <a:rPr lang="pt-BR" sz="1200" dirty="0" smtClean="0"/>
              <a:t> </a:t>
            </a:r>
            <a:r>
              <a:rPr lang="pt-BR" sz="1200" dirty="0" err="1" smtClean="0"/>
              <a:t>euismod</a:t>
            </a:r>
            <a:r>
              <a:rPr lang="pt-BR" sz="1200" dirty="0" smtClean="0"/>
              <a:t> </a:t>
            </a:r>
            <a:r>
              <a:rPr lang="pt-BR" sz="1200" dirty="0" err="1" smtClean="0"/>
              <a:t>tincidunt</a:t>
            </a:r>
            <a:r>
              <a:rPr lang="pt-BR" sz="1200" dirty="0" smtClean="0"/>
              <a:t> ut </a:t>
            </a:r>
            <a:r>
              <a:rPr lang="pt-BR" sz="1200" dirty="0" err="1" smtClean="0"/>
              <a:t>laoreet</a:t>
            </a:r>
            <a:r>
              <a:rPr lang="pt-BR" sz="1200" dirty="0" smtClean="0"/>
              <a:t> </a:t>
            </a:r>
            <a:r>
              <a:rPr lang="pt-BR" sz="1200" dirty="0" err="1" smtClean="0"/>
              <a:t>dolore</a:t>
            </a:r>
            <a:r>
              <a:rPr lang="pt-BR" sz="1200" dirty="0" smtClean="0"/>
              <a:t> magna </a:t>
            </a:r>
            <a:r>
              <a:rPr lang="pt-BR" sz="1200" dirty="0" err="1" smtClean="0"/>
              <a:t>aliquam</a:t>
            </a:r>
            <a:r>
              <a:rPr lang="pt-BR" sz="1200" dirty="0" smtClean="0"/>
              <a:t> </a:t>
            </a:r>
            <a:r>
              <a:rPr lang="pt-BR" sz="1200" dirty="0" err="1" smtClean="0"/>
              <a:t>erat</a:t>
            </a:r>
            <a:r>
              <a:rPr lang="pt-BR" sz="1200" dirty="0" smtClean="0"/>
              <a:t> </a:t>
            </a:r>
            <a:r>
              <a:rPr lang="pt-BR" sz="1200" dirty="0" err="1" smtClean="0"/>
              <a:t>volutpat</a:t>
            </a:r>
            <a:r>
              <a:rPr lang="pt-BR" sz="1200" dirty="0" smtClean="0"/>
              <a:t>. Ut </a:t>
            </a:r>
            <a:r>
              <a:rPr lang="pt-BR" sz="1200" dirty="0" err="1" smtClean="0"/>
              <a:t>wisi</a:t>
            </a:r>
            <a:r>
              <a:rPr lang="pt-BR" sz="1200" dirty="0" smtClean="0"/>
              <a:t> </a:t>
            </a:r>
            <a:r>
              <a:rPr lang="pt-BR" sz="1200" dirty="0" err="1" smtClean="0"/>
              <a:t>enim</a:t>
            </a:r>
            <a:r>
              <a:rPr lang="pt-BR" sz="1200" dirty="0" smtClean="0"/>
              <a:t> ad </a:t>
            </a:r>
            <a:r>
              <a:rPr lang="pt-BR" sz="1200" dirty="0" err="1" smtClean="0"/>
              <a:t>minim</a:t>
            </a:r>
            <a:r>
              <a:rPr lang="pt-BR" sz="1200" dirty="0" smtClean="0"/>
              <a:t> </a:t>
            </a:r>
            <a:r>
              <a:rPr lang="pt-BR" sz="1200" dirty="0" err="1" smtClean="0"/>
              <a:t>veniam</a:t>
            </a:r>
            <a:r>
              <a:rPr lang="pt-BR" sz="1200" dirty="0" smtClean="0"/>
              <a:t>, quis </a:t>
            </a:r>
            <a:r>
              <a:rPr lang="pt-BR" sz="1200" dirty="0" err="1" smtClean="0"/>
              <a:t>nostrud</a:t>
            </a:r>
            <a:r>
              <a:rPr lang="pt-BR" sz="1200" dirty="0" smtClean="0"/>
              <a:t> exerci </a:t>
            </a:r>
            <a:r>
              <a:rPr lang="pt-BR" sz="1200" dirty="0" err="1" smtClean="0"/>
              <a:t>tation</a:t>
            </a:r>
            <a:r>
              <a:rPr lang="pt-BR" sz="1200" dirty="0" smtClean="0"/>
              <a:t> </a:t>
            </a:r>
            <a:r>
              <a:rPr lang="pt-BR" sz="1200" dirty="0" err="1" smtClean="0"/>
              <a:t>ullamcorper</a:t>
            </a:r>
            <a:r>
              <a:rPr lang="pt-BR" sz="1200" dirty="0" smtClean="0"/>
              <a:t> </a:t>
            </a:r>
            <a:r>
              <a:rPr lang="pt-BR" sz="1200" dirty="0" err="1" smtClean="0"/>
              <a:t>suscipit</a:t>
            </a:r>
            <a:r>
              <a:rPr lang="pt-BR" sz="1200" dirty="0" smtClean="0"/>
              <a:t> </a:t>
            </a:r>
            <a:r>
              <a:rPr lang="pt-BR" sz="1200" dirty="0" err="1" smtClean="0"/>
              <a:t>lobortis</a:t>
            </a:r>
            <a:r>
              <a:rPr lang="pt-BR" sz="1200" dirty="0" smtClean="0"/>
              <a:t> </a:t>
            </a:r>
            <a:r>
              <a:rPr lang="pt-BR" sz="1200" dirty="0" err="1" smtClean="0"/>
              <a:t>nisl</a:t>
            </a:r>
            <a:r>
              <a:rPr lang="pt-BR" sz="1200" dirty="0" smtClean="0"/>
              <a:t> ut </a:t>
            </a:r>
            <a:r>
              <a:rPr lang="pt-BR" sz="1200" dirty="0" err="1" smtClean="0"/>
              <a:t>aliquip</a:t>
            </a:r>
            <a:r>
              <a:rPr lang="pt-BR" sz="1200" dirty="0" smtClean="0"/>
              <a:t> ex </a:t>
            </a:r>
            <a:r>
              <a:rPr lang="pt-BR" sz="1200" dirty="0" err="1" smtClean="0"/>
              <a:t>Euismod</a:t>
            </a:r>
            <a:r>
              <a:rPr lang="pt-BR" sz="1200" dirty="0" smtClean="0"/>
              <a:t> </a:t>
            </a:r>
            <a:r>
              <a:rPr lang="pt-BR" sz="1200" dirty="0" err="1" smtClean="0"/>
              <a:t>tincidunt</a:t>
            </a:r>
            <a:r>
              <a:rPr lang="pt-BR" sz="1200" dirty="0" smtClean="0"/>
              <a:t> ut </a:t>
            </a:r>
            <a:r>
              <a:rPr lang="pt-BR" sz="1200" dirty="0" err="1" smtClean="0"/>
              <a:t>laoreet</a:t>
            </a:r>
            <a:r>
              <a:rPr lang="pt-BR" sz="1200" dirty="0" smtClean="0"/>
              <a:t> </a:t>
            </a:r>
            <a:r>
              <a:rPr lang="pt-BR" sz="1200" dirty="0" err="1" smtClean="0"/>
              <a:t>dolore</a:t>
            </a:r>
            <a:r>
              <a:rPr lang="pt-BR" sz="1200" dirty="0" smtClean="0"/>
              <a:t> magna </a:t>
            </a:r>
            <a:r>
              <a:rPr lang="pt-BR" sz="1200" dirty="0" err="1" smtClean="0"/>
              <a:t>aliquam</a:t>
            </a:r>
            <a:r>
              <a:rPr lang="pt-BR" sz="1200" dirty="0" smtClean="0"/>
              <a:t> </a:t>
            </a:r>
            <a:r>
              <a:rPr lang="pt-BR" sz="1200" dirty="0" err="1" smtClean="0"/>
              <a:t>erat</a:t>
            </a:r>
            <a:r>
              <a:rPr lang="pt-BR" sz="1200" dirty="0" smtClean="0"/>
              <a:t> </a:t>
            </a:r>
            <a:r>
              <a:rPr lang="pt-BR" sz="1200" dirty="0" err="1" smtClean="0"/>
              <a:t>volutpat</a:t>
            </a:r>
            <a:r>
              <a:rPr lang="pt-BR" sz="1200" dirty="0" smtClean="0"/>
              <a:t>. Ut </a:t>
            </a:r>
            <a:r>
              <a:rPr lang="pt-BR" sz="1200" dirty="0" err="1" smtClean="0"/>
              <a:t>wisi</a:t>
            </a:r>
            <a:r>
              <a:rPr lang="pt-BR" sz="1200" dirty="0" smtClean="0"/>
              <a:t> </a:t>
            </a:r>
            <a:r>
              <a:rPr lang="pt-BR" sz="1200" dirty="0" err="1" smtClean="0"/>
              <a:t>enim</a:t>
            </a:r>
            <a:r>
              <a:rPr lang="pt-BR" sz="1200" dirty="0" smtClean="0"/>
              <a:t> ad </a:t>
            </a:r>
            <a:r>
              <a:rPr lang="pt-BR" sz="1200" dirty="0" err="1" smtClean="0"/>
              <a:t>minim</a:t>
            </a:r>
            <a:r>
              <a:rPr lang="pt-BR" sz="1200" dirty="0" smtClean="0"/>
              <a:t> </a:t>
            </a:r>
            <a:r>
              <a:rPr lang="pt-BR" sz="1200" dirty="0" err="1" smtClean="0"/>
              <a:t>veniam</a:t>
            </a:r>
            <a:r>
              <a:rPr lang="pt-BR" sz="1200" dirty="0" smtClean="0"/>
              <a:t>, quis </a:t>
            </a:r>
            <a:r>
              <a:rPr lang="pt-BR" sz="1200" dirty="0" err="1" smtClean="0"/>
              <a:t>nostrud</a:t>
            </a:r>
            <a:r>
              <a:rPr lang="pt-BR" sz="1200" dirty="0" smtClean="0"/>
              <a:t> exerci </a:t>
            </a:r>
            <a:r>
              <a:rPr lang="pt-BR" sz="1200" dirty="0" err="1" smtClean="0"/>
              <a:t>tation</a:t>
            </a:r>
            <a:r>
              <a:rPr lang="pt-BR" sz="1200" dirty="0" smtClean="0"/>
              <a:t> </a:t>
            </a:r>
            <a:r>
              <a:rPr lang="pt-BR" sz="1200" dirty="0" err="1" smtClean="0"/>
              <a:t>ullamcorper</a:t>
            </a:r>
            <a:r>
              <a:rPr lang="pt-BR" sz="1200" dirty="0" smtClean="0"/>
              <a:t> </a:t>
            </a:r>
            <a:r>
              <a:rPr lang="pt-BR" sz="1200" dirty="0" err="1" smtClean="0"/>
              <a:t>suscipit</a:t>
            </a:r>
            <a:r>
              <a:rPr lang="pt-BR" sz="1200" dirty="0" smtClean="0"/>
              <a:t> </a:t>
            </a:r>
            <a:r>
              <a:rPr lang="pt-BR" sz="1200" dirty="0" err="1" smtClean="0"/>
              <a:t>lobortis</a:t>
            </a:r>
            <a:r>
              <a:rPr lang="pt-BR" sz="1200" dirty="0" smtClean="0"/>
              <a:t> </a:t>
            </a:r>
            <a:r>
              <a:rPr lang="pt-BR" sz="1200" dirty="0" err="1" smtClean="0"/>
              <a:t>nisl</a:t>
            </a:r>
            <a:r>
              <a:rPr lang="pt-BR" sz="1200" dirty="0" smtClean="0"/>
              <a:t> ut </a:t>
            </a:r>
            <a:r>
              <a:rPr lang="pt-BR" sz="1200" dirty="0" err="1" smtClean="0"/>
              <a:t>aliquip</a:t>
            </a:r>
            <a:r>
              <a:rPr lang="pt-BR" sz="1200" dirty="0" smtClean="0"/>
              <a:t> ex </a:t>
            </a:r>
            <a:r>
              <a:rPr lang="pt-BR" sz="1200" dirty="0" err="1" smtClean="0"/>
              <a:t>ea</a:t>
            </a:r>
            <a:r>
              <a:rPr lang="pt-BR" sz="1200" dirty="0" smtClean="0"/>
              <a:t> </a:t>
            </a:r>
            <a:r>
              <a:rPr lang="pt-BR" sz="1200" dirty="0" err="1" smtClean="0"/>
              <a:t>commodo</a:t>
            </a:r>
            <a:r>
              <a:rPr lang="pt-BR" sz="1200" dirty="0" smtClean="0"/>
              <a:t> </a:t>
            </a:r>
            <a:r>
              <a:rPr lang="pt-BR" sz="1200" dirty="0" err="1" smtClean="0"/>
              <a:t>consequat</a:t>
            </a:r>
            <a:r>
              <a:rPr lang="pt-BR" sz="1200" dirty="0" smtClean="0"/>
              <a:t>. </a:t>
            </a:r>
            <a:r>
              <a:rPr lang="pt-BR" sz="1200" dirty="0" err="1" smtClean="0"/>
              <a:t>Duis</a:t>
            </a:r>
            <a:r>
              <a:rPr lang="pt-BR" sz="1200" dirty="0" smtClean="0"/>
              <a:t> </a:t>
            </a:r>
            <a:r>
              <a:rPr lang="pt-BR" sz="1200" dirty="0" err="1" smtClean="0"/>
              <a:t>autem</a:t>
            </a:r>
            <a:r>
              <a:rPr lang="pt-BR" sz="1200" dirty="0" smtClean="0"/>
              <a:t> </a:t>
            </a:r>
            <a:r>
              <a:rPr lang="pt-BR" sz="1200" dirty="0" err="1" smtClean="0"/>
              <a:t>vel</a:t>
            </a:r>
            <a:r>
              <a:rPr lang="pt-BR" sz="1200" dirty="0" smtClean="0"/>
              <a:t> </a:t>
            </a:r>
            <a:r>
              <a:rPr lang="pt-BR" sz="1200" dirty="0" err="1" smtClean="0"/>
              <a:t>eum</a:t>
            </a:r>
            <a:r>
              <a:rPr lang="pt-BR" sz="1200" dirty="0" smtClean="0"/>
              <a:t> </a:t>
            </a:r>
            <a:r>
              <a:rPr lang="pt-BR" sz="1200" dirty="0" err="1" smtClean="0"/>
              <a:t>iriure</a:t>
            </a:r>
            <a:r>
              <a:rPr lang="pt-BR" sz="1200" dirty="0" smtClean="0"/>
              <a:t> </a:t>
            </a:r>
            <a:r>
              <a:rPr lang="pt-BR" sz="1200" dirty="0" err="1" smtClean="0"/>
              <a:t>dolor</a:t>
            </a:r>
            <a:r>
              <a:rPr lang="pt-BR" sz="1200" dirty="0" smtClean="0"/>
              <a:t> in </a:t>
            </a:r>
            <a:r>
              <a:rPr lang="pt-BR" sz="1200" dirty="0" err="1" smtClean="0"/>
              <a:t>hendrerit</a:t>
            </a:r>
            <a:r>
              <a:rPr lang="pt-BR" sz="1200" dirty="0" smtClean="0"/>
              <a:t> in </a:t>
            </a:r>
            <a:r>
              <a:rPr lang="pt-BR" sz="1200" dirty="0" err="1" smtClean="0"/>
              <a:t>vulputate</a:t>
            </a:r>
            <a:r>
              <a:rPr lang="pt-BR" sz="1200" dirty="0" smtClean="0"/>
              <a:t> </a:t>
            </a:r>
            <a:r>
              <a:rPr lang="pt-BR" sz="1200" dirty="0" err="1" smtClean="0"/>
              <a:t>velit</a:t>
            </a:r>
            <a:r>
              <a:rPr lang="pt-BR" sz="1200" dirty="0" smtClean="0"/>
              <a:t> esse </a:t>
            </a:r>
            <a:r>
              <a:rPr lang="pt-BR" sz="1200" dirty="0" err="1" smtClean="0"/>
              <a:t>molestie</a:t>
            </a:r>
            <a:r>
              <a:rPr lang="pt-BR" sz="1200" dirty="0" smtClean="0"/>
              <a:t> </a:t>
            </a:r>
            <a:r>
              <a:rPr lang="pt-BR" sz="1200" dirty="0" err="1" smtClean="0"/>
              <a:t>consequat</a:t>
            </a:r>
            <a:r>
              <a:rPr lang="pt-BR" sz="1200" dirty="0" smtClean="0"/>
              <a:t>, </a:t>
            </a:r>
            <a:r>
              <a:rPr lang="pt-BR" sz="1200" dirty="0" err="1" smtClean="0"/>
              <a:t>vel</a:t>
            </a:r>
            <a:r>
              <a:rPr lang="pt-BR" sz="1200" dirty="0" smtClean="0"/>
              <a:t> </a:t>
            </a:r>
            <a:r>
              <a:rPr lang="pt-BR" sz="1200" dirty="0" err="1" smtClean="0"/>
              <a:t>illum</a:t>
            </a:r>
            <a:r>
              <a:rPr lang="pt-BR" sz="1200" dirty="0" smtClean="0"/>
              <a:t> </a:t>
            </a:r>
            <a:r>
              <a:rPr lang="pt-BR" sz="1200" dirty="0" err="1" smtClean="0"/>
              <a:t>dolore</a:t>
            </a:r>
            <a:r>
              <a:rPr lang="pt-BR" sz="1200" dirty="0" smtClean="0"/>
              <a:t> eu </a:t>
            </a:r>
            <a:r>
              <a:rPr lang="pt-BR" sz="1200" dirty="0" err="1" smtClean="0"/>
              <a:t>feugiat</a:t>
            </a:r>
            <a:r>
              <a:rPr lang="pt-BR" sz="1200" dirty="0" smtClean="0"/>
              <a:t> </a:t>
            </a:r>
            <a:r>
              <a:rPr lang="pt-BR" sz="1200" dirty="0" err="1" smtClean="0"/>
              <a:t>nulla</a:t>
            </a:r>
            <a:r>
              <a:rPr lang="pt-BR" sz="1200" dirty="0" smtClean="0"/>
              <a:t> </a:t>
            </a:r>
            <a:r>
              <a:rPr lang="pt-BR" sz="1200" dirty="0" err="1" smtClean="0"/>
              <a:t>facilisis</a:t>
            </a:r>
            <a:r>
              <a:rPr lang="pt-BR" sz="1200" dirty="0" smtClean="0"/>
              <a:t> </a:t>
            </a:r>
            <a:r>
              <a:rPr lang="pt-BR" sz="1200" dirty="0" err="1" smtClean="0"/>
              <a:t>at</a:t>
            </a:r>
            <a:r>
              <a:rPr lang="pt-BR" sz="1200" dirty="0" smtClean="0"/>
              <a:t> </a:t>
            </a:r>
            <a:r>
              <a:rPr lang="pt-BR" sz="1200" dirty="0" err="1" smtClean="0"/>
              <a:t>vero</a:t>
            </a:r>
            <a:r>
              <a:rPr lang="pt-BR" sz="1200" dirty="0" smtClean="0"/>
              <a:t> </a:t>
            </a:r>
            <a:r>
              <a:rPr lang="pt-BR" sz="1200" dirty="0" err="1" smtClean="0"/>
              <a:t>eros</a:t>
            </a:r>
            <a:r>
              <a:rPr lang="pt-BR" sz="1200" dirty="0" smtClean="0"/>
              <a:t> </a:t>
            </a:r>
            <a:r>
              <a:rPr lang="pt-BR" sz="1200" dirty="0" err="1" smtClean="0"/>
              <a:t>et</a:t>
            </a:r>
            <a:r>
              <a:rPr lang="pt-BR" sz="1200" dirty="0" smtClean="0"/>
              <a:t> </a:t>
            </a:r>
            <a:r>
              <a:rPr lang="pt-BR" sz="1200" dirty="0" err="1" smtClean="0"/>
              <a:t>accumsan</a:t>
            </a:r>
            <a:r>
              <a:rPr lang="pt-BR" sz="1200" dirty="0" smtClean="0"/>
              <a:t> </a:t>
            </a:r>
            <a:r>
              <a:rPr lang="pt-BR" sz="1200" dirty="0" err="1" smtClean="0"/>
              <a:t>et</a:t>
            </a:r>
            <a:r>
              <a:rPr lang="pt-BR" sz="1200" dirty="0" smtClean="0"/>
              <a:t> </a:t>
            </a:r>
            <a:r>
              <a:rPr lang="pt-BR" sz="1200" dirty="0" err="1" smtClean="0"/>
              <a:t>iusto</a:t>
            </a:r>
            <a:r>
              <a:rPr lang="pt-BR" sz="1200" dirty="0" smtClean="0"/>
              <a:t> </a:t>
            </a:r>
            <a:r>
              <a:rPr lang="pt-BR" sz="1200" dirty="0" err="1" smtClean="0"/>
              <a:t>odio</a:t>
            </a:r>
            <a:r>
              <a:rPr lang="pt-BR" sz="1200" dirty="0" smtClean="0"/>
              <a:t> </a:t>
            </a:r>
            <a:r>
              <a:rPr lang="pt-BR" sz="1200" dirty="0" err="1" smtClean="0"/>
              <a:t>dignissim</a:t>
            </a:r>
            <a:r>
              <a:rPr lang="pt-BR" sz="1200" dirty="0" smtClean="0"/>
              <a:t> </a:t>
            </a:r>
            <a:r>
              <a:rPr lang="pt-BR" sz="1200" dirty="0" err="1" smtClean="0"/>
              <a:t>qui</a:t>
            </a:r>
            <a:r>
              <a:rPr lang="pt-BR" sz="1200" dirty="0" smtClean="0"/>
              <a:t> </a:t>
            </a:r>
            <a:r>
              <a:rPr lang="pt-BR" sz="1200" dirty="0" err="1" smtClean="0"/>
              <a:t>blandit</a:t>
            </a:r>
            <a:r>
              <a:rPr lang="pt-BR" sz="1200" dirty="0" smtClean="0"/>
              <a:t> </a:t>
            </a:r>
            <a:r>
              <a:rPr lang="pt-BR" sz="1200" dirty="0" err="1" smtClean="0"/>
              <a:t>praesent</a:t>
            </a:r>
            <a:r>
              <a:rPr lang="pt-BR" sz="1200" dirty="0" smtClean="0"/>
              <a:t> </a:t>
            </a:r>
            <a:r>
              <a:rPr lang="pt-BR" sz="1200" dirty="0" err="1" smtClean="0"/>
              <a:t>luptatum</a:t>
            </a:r>
            <a:r>
              <a:rPr lang="pt-BR" sz="1200" dirty="0" smtClean="0"/>
              <a:t> </a:t>
            </a:r>
            <a:r>
              <a:rPr lang="pt-BR" sz="1200" dirty="0" err="1" smtClean="0"/>
              <a:t>zzril</a:t>
            </a:r>
            <a:r>
              <a:rPr lang="pt-BR" sz="1200" dirty="0" smtClean="0"/>
              <a:t> </a:t>
            </a:r>
            <a:r>
              <a:rPr lang="pt-BR" sz="1200" dirty="0" err="1" smtClean="0"/>
              <a:t>delenit</a:t>
            </a:r>
            <a:r>
              <a:rPr lang="pt-BR" sz="1200" dirty="0" smtClean="0"/>
              <a:t> </a:t>
            </a:r>
            <a:r>
              <a:rPr lang="pt-BR" sz="1200" dirty="0" err="1" smtClean="0"/>
              <a:t>augue</a:t>
            </a:r>
            <a:r>
              <a:rPr lang="pt-BR" sz="1200" dirty="0" smtClean="0"/>
              <a:t> </a:t>
            </a:r>
            <a:r>
              <a:rPr lang="pt-BR" sz="1200" dirty="0" err="1" smtClean="0"/>
              <a:t>duis</a:t>
            </a:r>
            <a:r>
              <a:rPr lang="pt-BR" sz="1200" dirty="0" smtClean="0"/>
              <a:t> </a:t>
            </a:r>
            <a:r>
              <a:rPr lang="pt-BR" sz="1200" dirty="0" err="1" smtClean="0"/>
              <a:t>dolore</a:t>
            </a:r>
            <a:r>
              <a:rPr lang="pt-BR" sz="1200" dirty="0" smtClean="0"/>
              <a:t> te </a:t>
            </a:r>
            <a:r>
              <a:rPr lang="pt-BR" sz="1200" dirty="0" err="1" smtClean="0"/>
              <a:t>feugait</a:t>
            </a:r>
            <a:r>
              <a:rPr lang="pt-BR" sz="1200" dirty="0" smtClean="0"/>
              <a:t> </a:t>
            </a:r>
            <a:r>
              <a:rPr lang="pt-BR" sz="1200" dirty="0" err="1" smtClean="0"/>
              <a:t>nulla</a:t>
            </a:r>
            <a:r>
              <a:rPr lang="pt-BR" sz="1200" dirty="0" smtClean="0"/>
              <a:t> </a:t>
            </a:r>
            <a:r>
              <a:rPr lang="pt-BR" sz="1200" dirty="0" err="1" smtClean="0"/>
              <a:t>facilisi</a:t>
            </a:r>
            <a:r>
              <a:rPr lang="pt-BR" sz="1200" dirty="0" smtClean="0"/>
              <a:t>.</a:t>
            </a:r>
          </a:p>
          <a:p>
            <a:pPr algn="just"/>
            <a:r>
              <a:rPr lang="pt-BR" sz="1200" dirty="0" smtClean="0"/>
              <a:t>	</a:t>
            </a:r>
            <a:r>
              <a:rPr lang="pt-BR" sz="1200" dirty="0" err="1" smtClean="0"/>
              <a:t>Lorem</a:t>
            </a:r>
            <a:r>
              <a:rPr lang="pt-BR" sz="1200" dirty="0" smtClean="0"/>
              <a:t> </a:t>
            </a:r>
            <a:r>
              <a:rPr lang="pt-BR" sz="1200" dirty="0" err="1" smtClean="0"/>
              <a:t>ipsum</a:t>
            </a:r>
            <a:r>
              <a:rPr lang="pt-BR" sz="1200" dirty="0" smtClean="0"/>
              <a:t> </a:t>
            </a:r>
            <a:r>
              <a:rPr lang="pt-BR" sz="1200" dirty="0" err="1" smtClean="0"/>
              <a:t>dolor</a:t>
            </a:r>
            <a:r>
              <a:rPr lang="pt-BR" sz="1200" dirty="0" smtClean="0"/>
              <a:t> </a:t>
            </a:r>
            <a:r>
              <a:rPr lang="pt-BR" sz="1200" dirty="0" err="1" smtClean="0"/>
              <a:t>sit</a:t>
            </a:r>
            <a:r>
              <a:rPr lang="pt-BR" sz="1200" dirty="0" smtClean="0"/>
              <a:t> </a:t>
            </a:r>
            <a:r>
              <a:rPr lang="pt-BR" sz="1200" dirty="0" err="1" smtClean="0"/>
              <a:t>amet</a:t>
            </a:r>
            <a:r>
              <a:rPr lang="pt-BR" sz="1200" dirty="0" smtClean="0"/>
              <a:t>, </a:t>
            </a:r>
            <a:r>
              <a:rPr lang="pt-BR" sz="1200" dirty="0" err="1" smtClean="0"/>
              <a:t>cons</a:t>
            </a:r>
            <a:r>
              <a:rPr lang="pt-BR" sz="1200" dirty="0" smtClean="0"/>
              <a:t> </a:t>
            </a:r>
            <a:r>
              <a:rPr lang="pt-BR" sz="1200" dirty="0" err="1" smtClean="0"/>
              <a:t>ectetuer</a:t>
            </a:r>
            <a:r>
              <a:rPr lang="pt-BR" sz="1200" dirty="0" smtClean="0"/>
              <a:t> </a:t>
            </a:r>
            <a:r>
              <a:rPr lang="pt-BR" sz="1200" dirty="0" err="1" smtClean="0"/>
              <a:t>adipiscing</a:t>
            </a:r>
            <a:r>
              <a:rPr lang="pt-BR" sz="1200" dirty="0" smtClean="0"/>
              <a:t> </a:t>
            </a:r>
            <a:r>
              <a:rPr lang="pt-BR" sz="1200" dirty="0" err="1" smtClean="0"/>
              <a:t>elit</a:t>
            </a:r>
            <a:r>
              <a:rPr lang="pt-BR" sz="1200" dirty="0" smtClean="0"/>
              <a:t>, </a:t>
            </a:r>
            <a:r>
              <a:rPr lang="pt-BR" sz="1200" dirty="0" err="1" smtClean="0"/>
              <a:t>sed</a:t>
            </a:r>
            <a:r>
              <a:rPr lang="pt-BR" sz="1200" dirty="0" smtClean="0"/>
              <a:t> </a:t>
            </a:r>
            <a:r>
              <a:rPr lang="pt-BR" sz="1200" dirty="0" err="1" smtClean="0"/>
              <a:t>diam</a:t>
            </a:r>
            <a:r>
              <a:rPr lang="pt-BR" sz="1200" dirty="0" smtClean="0"/>
              <a:t> </a:t>
            </a:r>
            <a:r>
              <a:rPr lang="pt-BR" sz="1200" dirty="0" err="1" smtClean="0"/>
              <a:t>nonummy</a:t>
            </a:r>
            <a:r>
              <a:rPr lang="pt-BR" sz="1200" dirty="0" smtClean="0"/>
              <a:t> </a:t>
            </a:r>
            <a:r>
              <a:rPr lang="pt-BR" sz="1200" dirty="0" err="1" smtClean="0"/>
              <a:t>nibh</a:t>
            </a:r>
            <a:r>
              <a:rPr lang="pt-BR" sz="1200" dirty="0" smtClean="0"/>
              <a:t> </a:t>
            </a:r>
            <a:r>
              <a:rPr lang="pt-BR" sz="1200" dirty="0" err="1" smtClean="0"/>
              <a:t>euismod</a:t>
            </a:r>
            <a:r>
              <a:rPr lang="pt-BR" sz="1200" dirty="0" smtClean="0"/>
              <a:t> </a:t>
            </a:r>
            <a:r>
              <a:rPr lang="pt-BR" sz="1200" dirty="0" err="1" smtClean="0"/>
              <a:t>tincidunt</a:t>
            </a:r>
            <a:r>
              <a:rPr lang="pt-BR" sz="1200" dirty="0" smtClean="0"/>
              <a:t> ut </a:t>
            </a:r>
            <a:r>
              <a:rPr lang="pt-BR" sz="1200" dirty="0" err="1" smtClean="0"/>
              <a:t>laoreet</a:t>
            </a:r>
            <a:r>
              <a:rPr lang="pt-BR" sz="1200" dirty="0" smtClean="0"/>
              <a:t> </a:t>
            </a:r>
            <a:r>
              <a:rPr lang="pt-BR" sz="1200" dirty="0" err="1" smtClean="0"/>
              <a:t>dolore</a:t>
            </a:r>
            <a:r>
              <a:rPr lang="pt-BR" sz="1200" dirty="0" smtClean="0"/>
              <a:t> magna </a:t>
            </a:r>
            <a:r>
              <a:rPr lang="pt-BR" sz="1200" dirty="0" err="1" smtClean="0"/>
              <a:t>aliquam</a:t>
            </a:r>
            <a:r>
              <a:rPr lang="pt-BR" sz="1200" dirty="0" smtClean="0"/>
              <a:t> </a:t>
            </a:r>
            <a:r>
              <a:rPr lang="pt-BR" sz="1200" dirty="0" err="1" smtClean="0"/>
              <a:t>erat</a:t>
            </a:r>
            <a:r>
              <a:rPr lang="pt-BR" sz="1200" dirty="0" smtClean="0"/>
              <a:t> </a:t>
            </a:r>
            <a:r>
              <a:rPr lang="pt-BR" sz="1200" dirty="0" err="1" smtClean="0"/>
              <a:t>volutpat</a:t>
            </a:r>
            <a:r>
              <a:rPr lang="pt-BR" sz="1200" dirty="0" smtClean="0"/>
              <a:t>. Ut </a:t>
            </a:r>
            <a:r>
              <a:rPr lang="pt-BR" sz="1200" dirty="0" err="1" smtClean="0"/>
              <a:t>wisi</a:t>
            </a:r>
            <a:r>
              <a:rPr lang="pt-BR" sz="1200" dirty="0" smtClean="0"/>
              <a:t> </a:t>
            </a:r>
            <a:r>
              <a:rPr lang="pt-BR" sz="1200" dirty="0" err="1" smtClean="0"/>
              <a:t>enim</a:t>
            </a:r>
            <a:r>
              <a:rPr lang="pt-BR" sz="1200" dirty="0" smtClean="0"/>
              <a:t> ad </a:t>
            </a:r>
            <a:r>
              <a:rPr lang="pt-BR" sz="1200" dirty="0" err="1" smtClean="0"/>
              <a:t>minim</a:t>
            </a:r>
            <a:r>
              <a:rPr lang="pt-BR" sz="1200" dirty="0" smtClean="0"/>
              <a:t> </a:t>
            </a:r>
            <a:r>
              <a:rPr lang="pt-BR" sz="1200" dirty="0" err="1" smtClean="0"/>
              <a:t>veniam</a:t>
            </a:r>
            <a:r>
              <a:rPr lang="pt-BR" sz="1200" dirty="0" smtClean="0"/>
              <a:t>, quis </a:t>
            </a:r>
            <a:r>
              <a:rPr lang="pt-BR" sz="1200" dirty="0" err="1" smtClean="0"/>
              <a:t>nostrud</a:t>
            </a:r>
            <a:r>
              <a:rPr lang="pt-BR" sz="1200" dirty="0" smtClean="0"/>
              <a:t> exerci </a:t>
            </a:r>
            <a:r>
              <a:rPr lang="pt-BR" sz="1200" dirty="0" err="1" smtClean="0"/>
              <a:t>tation</a:t>
            </a:r>
            <a:r>
              <a:rPr lang="pt-BR" sz="1200" dirty="0" smtClean="0"/>
              <a:t> </a:t>
            </a:r>
            <a:r>
              <a:rPr lang="pt-BR" sz="1200" dirty="0" err="1" smtClean="0"/>
              <a:t>ullamcorper</a:t>
            </a:r>
            <a:r>
              <a:rPr lang="pt-BR" sz="1200" dirty="0" smtClean="0"/>
              <a:t> </a:t>
            </a:r>
            <a:r>
              <a:rPr lang="pt-BR" sz="1200" dirty="0" err="1" smtClean="0"/>
              <a:t>suscipit</a:t>
            </a:r>
            <a:r>
              <a:rPr lang="pt-BR" sz="1200" dirty="0" smtClean="0"/>
              <a:t> </a:t>
            </a:r>
            <a:r>
              <a:rPr lang="pt-BR" sz="1200" dirty="0" err="1" smtClean="0"/>
              <a:t>lobortis</a:t>
            </a:r>
            <a:r>
              <a:rPr lang="pt-BR" sz="1200" dirty="0" smtClean="0"/>
              <a:t> </a:t>
            </a:r>
            <a:r>
              <a:rPr lang="pt-BR" sz="1200" dirty="0" err="1" smtClean="0"/>
              <a:t>nisl</a:t>
            </a:r>
            <a:r>
              <a:rPr lang="pt-BR" sz="1200" dirty="0" smtClean="0"/>
              <a:t> ut </a:t>
            </a:r>
            <a:r>
              <a:rPr lang="pt-BR" sz="1200" dirty="0" err="1" smtClean="0"/>
              <a:t>aliquip</a:t>
            </a:r>
            <a:r>
              <a:rPr lang="pt-BR" sz="1200" dirty="0" smtClean="0"/>
              <a:t> ex </a:t>
            </a:r>
            <a:r>
              <a:rPr lang="pt-BR" sz="1200" dirty="0" err="1" smtClean="0"/>
              <a:t>ea</a:t>
            </a:r>
            <a:r>
              <a:rPr lang="pt-BR" sz="1200" dirty="0" smtClean="0"/>
              <a:t> </a:t>
            </a:r>
            <a:r>
              <a:rPr lang="pt-BR" sz="1200" dirty="0" err="1" smtClean="0"/>
              <a:t>commodo</a:t>
            </a:r>
            <a:r>
              <a:rPr lang="pt-BR" sz="1200" dirty="0" smtClean="0"/>
              <a:t> </a:t>
            </a:r>
            <a:r>
              <a:rPr lang="pt-BR" sz="1200" dirty="0" err="1" smtClean="0"/>
              <a:t>consequat</a:t>
            </a:r>
            <a:r>
              <a:rPr lang="pt-BR" sz="1200" dirty="0" smtClean="0"/>
              <a:t>.</a:t>
            </a:r>
          </a:p>
          <a:p>
            <a:pPr algn="just"/>
            <a:r>
              <a:rPr lang="pt-BR" sz="1200" dirty="0" smtClean="0"/>
              <a:t>	</a:t>
            </a:r>
            <a:r>
              <a:rPr lang="pt-BR" sz="1200" dirty="0" err="1" smtClean="0"/>
              <a:t>Lorem</a:t>
            </a:r>
            <a:r>
              <a:rPr lang="pt-BR" sz="1200" dirty="0" smtClean="0"/>
              <a:t> </a:t>
            </a:r>
            <a:r>
              <a:rPr lang="pt-BR" sz="1200" dirty="0" err="1" smtClean="0"/>
              <a:t>ipsum</a:t>
            </a:r>
            <a:r>
              <a:rPr lang="pt-BR" sz="1200" dirty="0" smtClean="0"/>
              <a:t> </a:t>
            </a:r>
            <a:r>
              <a:rPr lang="pt-BR" sz="1200" dirty="0" err="1" smtClean="0"/>
              <a:t>dolor</a:t>
            </a:r>
            <a:r>
              <a:rPr lang="pt-BR" sz="1200" dirty="0" smtClean="0"/>
              <a:t> </a:t>
            </a:r>
            <a:r>
              <a:rPr lang="pt-BR" sz="1200" dirty="0" err="1" smtClean="0"/>
              <a:t>sit</a:t>
            </a:r>
            <a:r>
              <a:rPr lang="pt-BR" sz="1200" dirty="0" smtClean="0"/>
              <a:t> </a:t>
            </a:r>
            <a:r>
              <a:rPr lang="pt-BR" sz="1200" dirty="0" err="1" smtClean="0"/>
              <a:t>amet</a:t>
            </a:r>
            <a:r>
              <a:rPr lang="pt-BR" sz="1200" dirty="0" smtClean="0"/>
              <a:t>, </a:t>
            </a:r>
            <a:r>
              <a:rPr lang="pt-BR" sz="1200" dirty="0" err="1" smtClean="0"/>
              <a:t>consectetuer</a:t>
            </a:r>
            <a:r>
              <a:rPr lang="pt-BR" sz="1200" dirty="0" smtClean="0"/>
              <a:t> </a:t>
            </a:r>
            <a:r>
              <a:rPr lang="pt-BR" sz="1200" dirty="0" err="1" smtClean="0"/>
              <a:t>adipiscing</a:t>
            </a:r>
            <a:r>
              <a:rPr lang="pt-BR" sz="1200" dirty="0" smtClean="0"/>
              <a:t> </a:t>
            </a:r>
            <a:r>
              <a:rPr lang="pt-BR" sz="1200" dirty="0" err="1" smtClean="0"/>
              <a:t>elit</a:t>
            </a:r>
            <a:r>
              <a:rPr lang="pt-BR" sz="1200" dirty="0" smtClean="0"/>
              <a:t>, </a:t>
            </a:r>
            <a:r>
              <a:rPr lang="pt-BR" sz="1200" dirty="0" err="1" smtClean="0"/>
              <a:t>sed</a:t>
            </a:r>
            <a:r>
              <a:rPr lang="pt-BR" sz="1200" dirty="0" smtClean="0"/>
              <a:t> </a:t>
            </a:r>
            <a:r>
              <a:rPr lang="pt-BR" sz="1200" dirty="0" err="1" smtClean="0"/>
              <a:t>diam</a:t>
            </a:r>
            <a:r>
              <a:rPr lang="pt-BR" sz="1200" dirty="0" smtClean="0"/>
              <a:t> </a:t>
            </a:r>
            <a:r>
              <a:rPr lang="pt-BR" sz="1200" dirty="0" err="1" smtClean="0"/>
              <a:t>nonummy</a:t>
            </a:r>
            <a:r>
              <a:rPr lang="pt-BR" sz="1200" dirty="0" smtClean="0"/>
              <a:t> </a:t>
            </a:r>
            <a:r>
              <a:rPr lang="pt-BR" sz="1200" dirty="0" err="1" smtClean="0"/>
              <a:t>nibh</a:t>
            </a:r>
            <a:r>
              <a:rPr lang="pt-BR" sz="1200" dirty="0" smtClean="0"/>
              <a:t> </a:t>
            </a:r>
            <a:r>
              <a:rPr lang="pt-BR" sz="1200" dirty="0" err="1" smtClean="0"/>
              <a:t>euismod</a:t>
            </a:r>
            <a:r>
              <a:rPr lang="pt-BR" sz="1200" dirty="0" smtClean="0"/>
              <a:t> </a:t>
            </a:r>
            <a:r>
              <a:rPr lang="pt-BR" sz="1200" dirty="0" err="1" smtClean="0"/>
              <a:t>tincidunt</a:t>
            </a:r>
            <a:r>
              <a:rPr lang="pt-BR" sz="1200" dirty="0" smtClean="0"/>
              <a:t> ut </a:t>
            </a:r>
            <a:r>
              <a:rPr lang="pt-BR" sz="1200" dirty="0" err="1" smtClean="0"/>
              <a:t>laoreet</a:t>
            </a:r>
            <a:r>
              <a:rPr lang="pt-BR" sz="1200" dirty="0" smtClean="0"/>
              <a:t> </a:t>
            </a:r>
            <a:r>
              <a:rPr lang="pt-BR" sz="1200" dirty="0" err="1" smtClean="0"/>
              <a:t>dolore</a:t>
            </a:r>
            <a:r>
              <a:rPr lang="pt-BR" sz="1200" dirty="0" smtClean="0"/>
              <a:t> magna </a:t>
            </a:r>
            <a:r>
              <a:rPr lang="pt-BR" sz="1200" dirty="0" err="1" smtClean="0"/>
              <a:t>aliquam</a:t>
            </a:r>
            <a:r>
              <a:rPr lang="pt-BR" sz="1200" dirty="0" smtClean="0"/>
              <a:t> </a:t>
            </a:r>
            <a:r>
              <a:rPr lang="pt-BR" sz="1200" dirty="0" err="1" smtClean="0"/>
              <a:t>erat</a:t>
            </a:r>
            <a:r>
              <a:rPr lang="pt-BR" sz="1200" dirty="0" smtClean="0"/>
              <a:t> </a:t>
            </a:r>
            <a:r>
              <a:rPr lang="pt-BR" sz="1200" dirty="0" err="1" smtClean="0"/>
              <a:t>volutpat</a:t>
            </a:r>
            <a:r>
              <a:rPr lang="pt-BR" sz="1200" dirty="0" smtClean="0"/>
              <a:t>. Ut </a:t>
            </a:r>
            <a:r>
              <a:rPr lang="pt-BR" sz="1200" dirty="0" err="1" smtClean="0"/>
              <a:t>wisi</a:t>
            </a:r>
            <a:r>
              <a:rPr lang="pt-BR" sz="1200" dirty="0" smtClean="0"/>
              <a:t> </a:t>
            </a:r>
            <a:r>
              <a:rPr lang="pt-BR" sz="1200" dirty="0" err="1" smtClean="0"/>
              <a:t>enim</a:t>
            </a:r>
            <a:r>
              <a:rPr lang="pt-BR" sz="1200" dirty="0" smtClean="0"/>
              <a:t> ad </a:t>
            </a:r>
            <a:r>
              <a:rPr lang="pt-BR" sz="1200" dirty="0" err="1" smtClean="0"/>
              <a:t>minim</a:t>
            </a:r>
            <a:r>
              <a:rPr lang="pt-BR" sz="1200" dirty="0" smtClean="0"/>
              <a:t> </a:t>
            </a:r>
            <a:r>
              <a:rPr lang="pt-BR" sz="1200" dirty="0" err="1" smtClean="0"/>
              <a:t>veniam</a:t>
            </a:r>
            <a:r>
              <a:rPr lang="pt-BR" sz="1200" dirty="0" smtClean="0"/>
              <a:t>, quis </a:t>
            </a:r>
            <a:r>
              <a:rPr lang="pt-BR" sz="1200" dirty="0" err="1" smtClean="0"/>
              <a:t>nostrud</a:t>
            </a:r>
            <a:r>
              <a:rPr lang="pt-BR" sz="1200" dirty="0" smtClean="0"/>
              <a:t> exerci </a:t>
            </a:r>
            <a:r>
              <a:rPr lang="pt-BR" sz="1200" dirty="0" err="1" smtClean="0"/>
              <a:t>tation</a:t>
            </a:r>
            <a:r>
              <a:rPr lang="pt-BR" sz="1200" dirty="0" smtClean="0"/>
              <a:t> </a:t>
            </a:r>
            <a:r>
              <a:rPr lang="pt-BR" sz="1200" dirty="0" err="1" smtClean="0"/>
              <a:t>ullamcorper</a:t>
            </a:r>
            <a:r>
              <a:rPr lang="pt-BR" sz="1200" dirty="0" smtClean="0"/>
              <a:t> </a:t>
            </a:r>
            <a:r>
              <a:rPr lang="pt-BR" sz="1200" dirty="0" err="1" smtClean="0"/>
              <a:t>suscipit</a:t>
            </a:r>
            <a:r>
              <a:rPr lang="pt-BR" sz="1200" dirty="0" smtClean="0"/>
              <a:t> </a:t>
            </a:r>
            <a:r>
              <a:rPr lang="pt-BR" sz="1200" dirty="0" err="1" smtClean="0"/>
              <a:t>lobortis</a:t>
            </a:r>
            <a:r>
              <a:rPr lang="pt-BR" sz="1200" dirty="0" smtClean="0"/>
              <a:t> </a:t>
            </a:r>
            <a:r>
              <a:rPr lang="pt-BR" sz="1200" dirty="0" err="1" smtClean="0"/>
              <a:t>nisl</a:t>
            </a:r>
            <a:r>
              <a:rPr lang="pt-BR" sz="1200" dirty="0" smtClean="0"/>
              <a:t> ut </a:t>
            </a:r>
            <a:r>
              <a:rPr lang="pt-BR" sz="1200" dirty="0" err="1" smtClean="0"/>
              <a:t>aliquip</a:t>
            </a:r>
            <a:r>
              <a:rPr lang="pt-BR" sz="1200" dirty="0" smtClean="0"/>
              <a:t> ex </a:t>
            </a:r>
            <a:r>
              <a:rPr lang="pt-BR" sz="1200" dirty="0" err="1" smtClean="0"/>
              <a:t>ea</a:t>
            </a:r>
            <a:r>
              <a:rPr lang="pt-BR" sz="1200" dirty="0" smtClean="0"/>
              <a:t> </a:t>
            </a:r>
            <a:r>
              <a:rPr lang="pt-BR" sz="1200" dirty="0" err="1" smtClean="0"/>
              <a:t>commodo</a:t>
            </a:r>
            <a:r>
              <a:rPr lang="pt-BR" sz="1200" dirty="0" smtClean="0"/>
              <a:t> </a:t>
            </a:r>
            <a:r>
              <a:rPr lang="pt-BR" sz="1200" dirty="0" err="1" smtClean="0"/>
              <a:t>consequat</a:t>
            </a:r>
            <a:r>
              <a:rPr lang="pt-BR" sz="1200" dirty="0" smtClean="0"/>
              <a:t>. </a:t>
            </a:r>
            <a:r>
              <a:rPr lang="pt-BR" sz="1200" dirty="0" err="1" smtClean="0"/>
              <a:t>Duis</a:t>
            </a:r>
            <a:r>
              <a:rPr lang="pt-BR" sz="1200" dirty="0" smtClean="0"/>
              <a:t> </a:t>
            </a:r>
            <a:r>
              <a:rPr lang="pt-BR" sz="1200" dirty="0" err="1" smtClean="0"/>
              <a:t>autem</a:t>
            </a:r>
            <a:r>
              <a:rPr lang="pt-BR" sz="1200" dirty="0" smtClean="0"/>
              <a:t> </a:t>
            </a:r>
            <a:r>
              <a:rPr lang="pt-BR" sz="1200" dirty="0" err="1" smtClean="0"/>
              <a:t>vel</a:t>
            </a:r>
            <a:r>
              <a:rPr lang="pt-BR" sz="1200" dirty="0" smtClean="0"/>
              <a:t> </a:t>
            </a:r>
            <a:r>
              <a:rPr lang="pt-BR" sz="1200" dirty="0" err="1" smtClean="0"/>
              <a:t>eum</a:t>
            </a:r>
            <a:r>
              <a:rPr lang="pt-BR" sz="1200" dirty="0" smtClean="0"/>
              <a:t> </a:t>
            </a:r>
            <a:r>
              <a:rPr lang="pt-BR" sz="1200" dirty="0" err="1" smtClean="0"/>
              <a:t>iriure</a:t>
            </a:r>
            <a:r>
              <a:rPr lang="pt-BR" sz="1200" dirty="0" smtClean="0"/>
              <a:t> </a:t>
            </a:r>
            <a:r>
              <a:rPr lang="pt-BR" sz="1200" dirty="0" err="1" smtClean="0"/>
              <a:t>dolor</a:t>
            </a:r>
            <a:r>
              <a:rPr lang="pt-BR" sz="1200" dirty="0" smtClean="0"/>
              <a:t> in </a:t>
            </a:r>
            <a:r>
              <a:rPr lang="pt-BR" sz="1200" dirty="0" err="1" smtClean="0"/>
              <a:t>hendrerit</a:t>
            </a:r>
            <a:r>
              <a:rPr lang="pt-BR" sz="1200" dirty="0" smtClean="0"/>
              <a:t>.</a:t>
            </a:r>
          </a:p>
          <a:p>
            <a:pPr algn="just"/>
            <a:r>
              <a:rPr lang="pt-BR" sz="1200" dirty="0" smtClean="0"/>
              <a:t>	</a:t>
            </a:r>
            <a:r>
              <a:rPr lang="pt-BR" sz="1200" dirty="0" err="1" smtClean="0"/>
              <a:t>blandit</a:t>
            </a:r>
            <a:r>
              <a:rPr lang="pt-BR" sz="1200" dirty="0" smtClean="0"/>
              <a:t> </a:t>
            </a:r>
            <a:r>
              <a:rPr lang="pt-BR" sz="1200" dirty="0" err="1" smtClean="0"/>
              <a:t>praesent</a:t>
            </a:r>
            <a:r>
              <a:rPr lang="pt-BR" sz="1200" dirty="0" smtClean="0"/>
              <a:t> </a:t>
            </a:r>
            <a:r>
              <a:rPr lang="pt-BR" sz="1200" dirty="0" err="1" smtClean="0"/>
              <a:t>luptatum</a:t>
            </a:r>
            <a:r>
              <a:rPr lang="pt-BR" sz="1200" dirty="0" smtClean="0"/>
              <a:t> </a:t>
            </a:r>
            <a:r>
              <a:rPr lang="pt-BR" sz="1200" dirty="0" err="1" smtClean="0"/>
              <a:t>zzril</a:t>
            </a:r>
            <a:r>
              <a:rPr lang="pt-BR" sz="1200" dirty="0" smtClean="0"/>
              <a:t> </a:t>
            </a:r>
            <a:r>
              <a:rPr lang="pt-BR" sz="1200" dirty="0" err="1" smtClean="0"/>
              <a:t>delenit</a:t>
            </a:r>
            <a:r>
              <a:rPr lang="pt-BR" sz="1200" dirty="0" smtClean="0"/>
              <a:t> </a:t>
            </a:r>
            <a:r>
              <a:rPr lang="pt-BR" sz="1200" dirty="0" err="1" smtClean="0"/>
              <a:t>augue</a:t>
            </a:r>
            <a:r>
              <a:rPr lang="pt-BR" sz="1200" dirty="0" smtClean="0"/>
              <a:t> </a:t>
            </a:r>
            <a:r>
              <a:rPr lang="pt-BR" sz="1200" dirty="0" err="1" smtClean="0"/>
              <a:t>duis</a:t>
            </a:r>
            <a:r>
              <a:rPr lang="pt-BR" sz="1200" dirty="0" smtClean="0"/>
              <a:t> </a:t>
            </a:r>
            <a:r>
              <a:rPr lang="pt-BR" sz="1200" dirty="0" err="1" smtClean="0"/>
              <a:t>dolore</a:t>
            </a:r>
            <a:r>
              <a:rPr lang="pt-BR" sz="1200" dirty="0" smtClean="0"/>
              <a:t> te </a:t>
            </a:r>
            <a:r>
              <a:rPr lang="pt-BR" sz="1200" dirty="0" err="1" smtClean="0"/>
              <a:t>feugait</a:t>
            </a:r>
            <a:r>
              <a:rPr lang="pt-BR" sz="1200" dirty="0" smtClean="0"/>
              <a:t> </a:t>
            </a:r>
            <a:r>
              <a:rPr lang="pt-BR" sz="1200" dirty="0" err="1" smtClean="0"/>
              <a:t>nulla</a:t>
            </a:r>
            <a:r>
              <a:rPr lang="pt-BR" sz="1200" dirty="0" smtClean="0"/>
              <a:t> </a:t>
            </a:r>
            <a:r>
              <a:rPr lang="pt-BR" sz="1200" dirty="0" err="1" smtClean="0"/>
              <a:t>facilisi</a:t>
            </a:r>
            <a:r>
              <a:rPr lang="pt-BR" sz="1200" dirty="0" smtClean="0"/>
              <a:t>.</a:t>
            </a:r>
          </a:p>
          <a:p>
            <a:pPr algn="just"/>
            <a:r>
              <a:rPr lang="pt-BR" sz="1200" dirty="0" err="1" smtClean="0"/>
              <a:t>Lorem</a:t>
            </a:r>
            <a:r>
              <a:rPr lang="pt-BR" sz="1200" dirty="0" smtClean="0"/>
              <a:t> </a:t>
            </a:r>
            <a:r>
              <a:rPr lang="pt-BR" sz="1200" dirty="0" err="1" smtClean="0"/>
              <a:t>ipsum</a:t>
            </a:r>
            <a:r>
              <a:rPr lang="pt-BR" sz="1200" dirty="0" smtClean="0"/>
              <a:t> </a:t>
            </a:r>
            <a:r>
              <a:rPr lang="pt-BR" sz="1200" dirty="0" err="1" smtClean="0"/>
              <a:t>dolor</a:t>
            </a:r>
            <a:r>
              <a:rPr lang="pt-BR" sz="1200" dirty="0" smtClean="0"/>
              <a:t> </a:t>
            </a:r>
            <a:r>
              <a:rPr lang="pt-BR" sz="1200" dirty="0" err="1" smtClean="0"/>
              <a:t>sit</a:t>
            </a:r>
            <a:r>
              <a:rPr lang="pt-BR" sz="1200" dirty="0" smtClean="0"/>
              <a:t> </a:t>
            </a:r>
            <a:r>
              <a:rPr lang="pt-BR" sz="1200" dirty="0" err="1" smtClean="0"/>
              <a:t>amet</a:t>
            </a:r>
            <a:r>
              <a:rPr lang="pt-BR" sz="1200" dirty="0" smtClean="0"/>
              <a:t>, </a:t>
            </a:r>
            <a:r>
              <a:rPr lang="pt-BR" sz="1200" dirty="0" err="1" smtClean="0"/>
              <a:t>cons</a:t>
            </a:r>
            <a:r>
              <a:rPr lang="pt-BR" sz="1200" dirty="0" smtClean="0"/>
              <a:t> </a:t>
            </a:r>
            <a:r>
              <a:rPr lang="pt-BR" sz="1200" dirty="0" err="1" smtClean="0"/>
              <a:t>ectetuer</a:t>
            </a:r>
            <a:r>
              <a:rPr lang="pt-BR" sz="1200" dirty="0" smtClean="0"/>
              <a:t> </a:t>
            </a:r>
            <a:r>
              <a:rPr lang="pt-BR" sz="1200" dirty="0" err="1" smtClean="0"/>
              <a:t>adipiscing</a:t>
            </a:r>
            <a:r>
              <a:rPr lang="pt-BR" sz="1200" dirty="0" smtClean="0"/>
              <a:t> </a:t>
            </a:r>
            <a:r>
              <a:rPr lang="pt-BR" sz="1200" dirty="0" err="1" smtClean="0"/>
              <a:t>elit</a:t>
            </a:r>
            <a:r>
              <a:rPr lang="pt-BR" sz="1200" dirty="0" smtClean="0"/>
              <a:t>, </a:t>
            </a:r>
            <a:r>
              <a:rPr lang="pt-BR" sz="1200" dirty="0" err="1" smtClean="0"/>
              <a:t>sed</a:t>
            </a:r>
            <a:r>
              <a:rPr lang="pt-BR" sz="1200" dirty="0" smtClean="0"/>
              <a:t> </a:t>
            </a:r>
            <a:r>
              <a:rPr lang="pt-BR" sz="1200" dirty="0" err="1" smtClean="0"/>
              <a:t>diam</a:t>
            </a:r>
            <a:r>
              <a:rPr lang="pt-BR" sz="1200" dirty="0" smtClean="0"/>
              <a:t> </a:t>
            </a:r>
            <a:r>
              <a:rPr lang="pt-BR" sz="1200" dirty="0" err="1" smtClean="0"/>
              <a:t>nonummy</a:t>
            </a:r>
            <a:r>
              <a:rPr lang="pt-BR" sz="1200" dirty="0" smtClean="0"/>
              <a:t> </a:t>
            </a:r>
            <a:r>
              <a:rPr lang="pt-BR" sz="1200" dirty="0" err="1" smtClean="0"/>
              <a:t>nibh</a:t>
            </a:r>
            <a:r>
              <a:rPr lang="pt-BR" sz="1200" dirty="0" smtClean="0"/>
              <a:t> </a:t>
            </a:r>
            <a:r>
              <a:rPr lang="pt-BR" sz="1200" dirty="0" err="1" smtClean="0"/>
              <a:t>euismod</a:t>
            </a:r>
            <a:r>
              <a:rPr lang="pt-BR" sz="1200" dirty="0" smtClean="0"/>
              <a:t> </a:t>
            </a:r>
            <a:r>
              <a:rPr lang="pt-BR" sz="1200" dirty="0" err="1" smtClean="0"/>
              <a:t>tincidunt</a:t>
            </a:r>
            <a:r>
              <a:rPr lang="pt-BR" sz="1200" dirty="0" smtClean="0"/>
              <a:t> ut </a:t>
            </a:r>
            <a:r>
              <a:rPr lang="pt-BR" sz="1200" dirty="0" err="1" smtClean="0"/>
              <a:t>laoreet</a:t>
            </a:r>
            <a:r>
              <a:rPr lang="pt-BR" sz="1200" dirty="0" smtClean="0"/>
              <a:t> </a:t>
            </a:r>
            <a:r>
              <a:rPr lang="pt-BR" sz="1200" dirty="0" err="1" smtClean="0"/>
              <a:t>dolore</a:t>
            </a:r>
            <a:r>
              <a:rPr lang="pt-BR" sz="1200" dirty="0" smtClean="0"/>
              <a:t> magna </a:t>
            </a:r>
            <a:r>
              <a:rPr lang="pt-BR" sz="1200" dirty="0" err="1" smtClean="0"/>
              <a:t>aliquam</a:t>
            </a:r>
            <a:r>
              <a:rPr lang="pt-BR" sz="1200" dirty="0" smtClean="0"/>
              <a:t> </a:t>
            </a:r>
            <a:r>
              <a:rPr lang="pt-BR" sz="1200" dirty="0" err="1" smtClean="0"/>
              <a:t>erat</a:t>
            </a:r>
            <a:r>
              <a:rPr lang="pt-BR" sz="1200" dirty="0" smtClean="0"/>
              <a:t> </a:t>
            </a:r>
            <a:r>
              <a:rPr lang="pt-BR" sz="1200" dirty="0" err="1" smtClean="0"/>
              <a:t>volutpat</a:t>
            </a:r>
            <a:r>
              <a:rPr lang="pt-BR" sz="1200" dirty="0" smtClean="0"/>
              <a:t>. 	</a:t>
            </a:r>
            <a:r>
              <a:rPr lang="pt-BR" sz="1200" dirty="0" err="1" smtClean="0"/>
              <a:t>Lorem</a:t>
            </a:r>
            <a:r>
              <a:rPr lang="pt-BR" sz="1200" dirty="0" smtClean="0"/>
              <a:t> </a:t>
            </a:r>
            <a:r>
              <a:rPr lang="pt-BR" sz="1200" dirty="0" err="1" smtClean="0"/>
              <a:t>ipsum</a:t>
            </a:r>
            <a:r>
              <a:rPr lang="pt-BR" sz="1200" dirty="0" smtClean="0"/>
              <a:t> </a:t>
            </a:r>
            <a:r>
              <a:rPr lang="pt-BR" sz="1200" dirty="0" err="1" smtClean="0"/>
              <a:t>dolor</a:t>
            </a:r>
            <a:r>
              <a:rPr lang="pt-BR" sz="1200" dirty="0" smtClean="0"/>
              <a:t> </a:t>
            </a:r>
            <a:r>
              <a:rPr lang="pt-BR" sz="1200" dirty="0" err="1" smtClean="0"/>
              <a:t>sit</a:t>
            </a:r>
            <a:r>
              <a:rPr lang="pt-BR" sz="1200" dirty="0" smtClean="0"/>
              <a:t> </a:t>
            </a:r>
            <a:r>
              <a:rPr lang="pt-BR" sz="1200" dirty="0" err="1" smtClean="0"/>
              <a:t>amet</a:t>
            </a:r>
            <a:r>
              <a:rPr lang="pt-BR" sz="1200" dirty="0" smtClean="0"/>
              <a:t>, </a:t>
            </a:r>
            <a:r>
              <a:rPr lang="pt-BR" sz="1200" dirty="0" err="1" smtClean="0"/>
              <a:t>cons</a:t>
            </a:r>
            <a:r>
              <a:rPr lang="pt-BR" sz="1200" dirty="0" smtClean="0"/>
              <a:t> </a:t>
            </a:r>
            <a:r>
              <a:rPr lang="pt-BR" sz="1200" dirty="0" err="1" smtClean="0"/>
              <a:t>ectetuer</a:t>
            </a:r>
            <a:r>
              <a:rPr lang="pt-BR" sz="1200" dirty="0" smtClean="0"/>
              <a:t> </a:t>
            </a:r>
            <a:r>
              <a:rPr lang="pt-BR" sz="1200" dirty="0" err="1" smtClean="0"/>
              <a:t>adipiscing</a:t>
            </a:r>
            <a:r>
              <a:rPr lang="pt-BR" sz="1200" dirty="0" smtClean="0"/>
              <a:t> </a:t>
            </a:r>
            <a:r>
              <a:rPr lang="pt-BR" sz="1200" dirty="0" err="1" smtClean="0"/>
              <a:t>elit</a:t>
            </a:r>
            <a:r>
              <a:rPr lang="pt-BR" sz="1200" dirty="0" smtClean="0"/>
              <a:t>, </a:t>
            </a:r>
            <a:r>
              <a:rPr lang="pt-BR" sz="1200" dirty="0" err="1" smtClean="0"/>
              <a:t>sed</a:t>
            </a:r>
            <a:r>
              <a:rPr lang="pt-BR" sz="1200" dirty="0" smtClean="0"/>
              <a:t> </a:t>
            </a:r>
            <a:r>
              <a:rPr lang="pt-BR" sz="1200" dirty="0" err="1" smtClean="0"/>
              <a:t>diam</a:t>
            </a:r>
            <a:r>
              <a:rPr lang="pt-BR" sz="1200" dirty="0" smtClean="0"/>
              <a:t> </a:t>
            </a:r>
            <a:r>
              <a:rPr lang="pt-BR" sz="1200" dirty="0" err="1" smtClean="0"/>
              <a:t>nonummy</a:t>
            </a:r>
            <a:r>
              <a:rPr lang="pt-BR" sz="1200" dirty="0" smtClean="0"/>
              <a:t> </a:t>
            </a:r>
            <a:r>
              <a:rPr lang="pt-BR" sz="1200" dirty="0" err="1" smtClean="0"/>
              <a:t>nibh</a:t>
            </a:r>
            <a:r>
              <a:rPr lang="pt-BR" sz="1200" dirty="0" smtClean="0"/>
              <a:t> </a:t>
            </a:r>
            <a:r>
              <a:rPr lang="pt-BR" sz="1200" dirty="0" err="1" smtClean="0"/>
              <a:t>euismod</a:t>
            </a:r>
            <a:r>
              <a:rPr lang="pt-BR" sz="1200" dirty="0" smtClean="0"/>
              <a:t> </a:t>
            </a:r>
            <a:r>
              <a:rPr lang="pt-BR" sz="1200" dirty="0" err="1" smtClean="0"/>
              <a:t>tincidunt</a:t>
            </a:r>
            <a:r>
              <a:rPr lang="pt-BR" sz="1200" dirty="0" smtClean="0"/>
              <a:t> ut </a:t>
            </a:r>
            <a:r>
              <a:rPr lang="pt-BR" sz="1200" dirty="0" err="1" smtClean="0"/>
              <a:t>laoreet</a:t>
            </a:r>
            <a:r>
              <a:rPr lang="pt-BR" sz="1200" dirty="0" smtClean="0"/>
              <a:t> </a:t>
            </a:r>
            <a:r>
              <a:rPr lang="pt-BR" sz="1200" dirty="0" err="1" smtClean="0"/>
              <a:t>dolore</a:t>
            </a:r>
            <a:r>
              <a:rPr lang="pt-BR" sz="1200" dirty="0" smtClean="0"/>
              <a:t> magna </a:t>
            </a:r>
            <a:r>
              <a:rPr lang="pt-BR" sz="1200" dirty="0" err="1" smtClean="0"/>
              <a:t>aliquam</a:t>
            </a:r>
            <a:r>
              <a:rPr lang="pt-BR" sz="1200" dirty="0" smtClean="0"/>
              <a:t> </a:t>
            </a:r>
            <a:r>
              <a:rPr lang="pt-BR" sz="1200" dirty="0" err="1" smtClean="0"/>
              <a:t>erat</a:t>
            </a:r>
            <a:r>
              <a:rPr lang="pt-BR" sz="1200" dirty="0" smtClean="0"/>
              <a:t> </a:t>
            </a:r>
            <a:r>
              <a:rPr lang="pt-BR" sz="1200" dirty="0" err="1" smtClean="0"/>
              <a:t>volutpat</a:t>
            </a:r>
            <a:r>
              <a:rPr lang="pt-BR" sz="1200" dirty="0" smtClean="0"/>
              <a:t>. Ut </a:t>
            </a:r>
            <a:r>
              <a:rPr lang="pt-BR" sz="1200" dirty="0" err="1" smtClean="0"/>
              <a:t>wisi</a:t>
            </a:r>
            <a:r>
              <a:rPr lang="pt-BR" sz="1200" dirty="0" smtClean="0"/>
              <a:t> </a:t>
            </a:r>
            <a:r>
              <a:rPr lang="pt-BR" sz="1200" dirty="0" err="1" smtClean="0"/>
              <a:t>enim</a:t>
            </a:r>
            <a:r>
              <a:rPr lang="pt-BR" sz="1200" dirty="0" smtClean="0"/>
              <a:t> ad </a:t>
            </a:r>
            <a:r>
              <a:rPr lang="pt-BR" sz="1200" dirty="0" err="1" smtClean="0"/>
              <a:t>minim</a:t>
            </a:r>
            <a:r>
              <a:rPr lang="pt-BR" sz="1200" dirty="0" smtClean="0"/>
              <a:t> </a:t>
            </a:r>
            <a:r>
              <a:rPr lang="pt-BR" sz="1200" dirty="0" err="1" smtClean="0"/>
              <a:t>veniam</a:t>
            </a:r>
            <a:r>
              <a:rPr lang="pt-BR" sz="1200" dirty="0" smtClean="0"/>
              <a:t>, quis </a:t>
            </a:r>
            <a:r>
              <a:rPr lang="pt-BR" sz="1200" dirty="0" err="1" smtClean="0"/>
              <a:t>nostrud</a:t>
            </a:r>
            <a:r>
              <a:rPr lang="pt-BR" sz="1200" dirty="0" smtClean="0"/>
              <a:t> exerci </a:t>
            </a:r>
            <a:r>
              <a:rPr lang="pt-BR" sz="1200" dirty="0" err="1" smtClean="0"/>
              <a:t>tation</a:t>
            </a:r>
            <a:r>
              <a:rPr lang="pt-BR" sz="1200" dirty="0" smtClean="0"/>
              <a:t> </a:t>
            </a:r>
            <a:r>
              <a:rPr lang="pt-BR" sz="1200" dirty="0" err="1" smtClean="0"/>
              <a:t>ullamcorper</a:t>
            </a:r>
            <a:r>
              <a:rPr lang="pt-BR" sz="1200" dirty="0" smtClean="0"/>
              <a:t> </a:t>
            </a:r>
            <a:r>
              <a:rPr lang="pt-BR" sz="1200" dirty="0" err="1" smtClean="0"/>
              <a:t>suscipit</a:t>
            </a:r>
            <a:r>
              <a:rPr lang="pt-BR" sz="1200" dirty="0" smtClean="0"/>
              <a:t> </a:t>
            </a:r>
            <a:r>
              <a:rPr lang="pt-BR" sz="1200" dirty="0" err="1" smtClean="0"/>
              <a:t>lobortis</a:t>
            </a:r>
            <a:r>
              <a:rPr lang="pt-BR" sz="1200" dirty="0" smtClean="0"/>
              <a:t> </a:t>
            </a:r>
            <a:r>
              <a:rPr lang="pt-BR" sz="1200" dirty="0" err="1" smtClean="0"/>
              <a:t>nisl</a:t>
            </a:r>
            <a:r>
              <a:rPr lang="pt-BR" sz="1200" dirty="0" smtClean="0"/>
              <a:t> ut </a:t>
            </a:r>
            <a:r>
              <a:rPr lang="pt-BR" sz="1200" dirty="0" err="1" smtClean="0"/>
              <a:t>aliquip</a:t>
            </a:r>
            <a:r>
              <a:rPr lang="pt-BR" sz="1200" dirty="0" smtClean="0"/>
              <a:t> ex </a:t>
            </a:r>
            <a:endParaRPr lang="pt-BR" sz="1200" dirty="0">
              <a:latin typeface="+mj-lt"/>
              <a:cs typeface="Arial" pitchFamily="34" charset="0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419873" y="1056455"/>
            <a:ext cx="30003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pt-BR" sz="1600" b="1" dirty="0" smtClean="0"/>
              <a:t>1. </a:t>
            </a:r>
            <a:r>
              <a:rPr lang="pt-BR" sz="1600" b="1" dirty="0" err="1" smtClean="0"/>
              <a:t>Lorem</a:t>
            </a:r>
            <a:r>
              <a:rPr lang="pt-BR" sz="1600" b="1" dirty="0" smtClean="0"/>
              <a:t> </a:t>
            </a:r>
            <a:r>
              <a:rPr lang="pt-BR" sz="1600" b="1" dirty="0" err="1" smtClean="0"/>
              <a:t>Ipsum</a:t>
            </a:r>
            <a:endParaRPr lang="pt-BR" sz="1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Prancheta 1 cópia 6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549"/>
            <a:ext cx="6840538" cy="9674239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1920071" y="7045105"/>
            <a:ext cx="3000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latin typeface="+mj-lt"/>
                <a:cs typeface="Arial" pitchFamily="34" charset="0"/>
              </a:rPr>
              <a:t>Nome do setor</a:t>
            </a:r>
            <a:endParaRPr lang="pt-BR" b="1" dirty="0">
              <a:latin typeface="+mj-lt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689</TotalTime>
  <Words>166</Words>
  <Application>Microsoft Office PowerPoint</Application>
  <PresentationFormat>Personalizar</PresentationFormat>
  <Paragraphs>36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6" baseType="lpstr">
      <vt:lpstr>Tema do Office</vt:lpstr>
      <vt:lpstr>Slide 1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Vanderson de Souza Nascimento</dc:creator>
  <cp:lastModifiedBy>Vanderson de Souza Nascimento</cp:lastModifiedBy>
  <cp:revision>96</cp:revision>
  <dcterms:created xsi:type="dcterms:W3CDTF">2020-10-27T17:18:52Z</dcterms:created>
  <dcterms:modified xsi:type="dcterms:W3CDTF">2021-04-09T14:12:12Z</dcterms:modified>
</cp:coreProperties>
</file>